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20" r:id="rId2"/>
    <p:sldId id="321" r:id="rId3"/>
    <p:sldId id="965" r:id="rId4"/>
    <p:sldId id="966" r:id="rId5"/>
    <p:sldId id="968" r:id="rId6"/>
    <p:sldId id="975" r:id="rId7"/>
    <p:sldId id="972" r:id="rId8"/>
    <p:sldId id="974" r:id="rId9"/>
    <p:sldId id="982" r:id="rId10"/>
    <p:sldId id="978" r:id="rId11"/>
    <p:sldId id="967" r:id="rId12"/>
    <p:sldId id="980" r:id="rId13"/>
    <p:sldId id="981" r:id="rId14"/>
    <p:sldId id="476" r:id="rId15"/>
    <p:sldId id="477" r:id="rId16"/>
    <p:sldId id="478" r:id="rId17"/>
    <p:sldId id="479" r:id="rId18"/>
    <p:sldId id="970" r:id="rId19"/>
    <p:sldId id="969" r:id="rId20"/>
    <p:sldId id="9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FF"/>
    <a:srgbClr val="9900FF"/>
    <a:srgbClr val="6600FF"/>
    <a:srgbClr val="6600CC"/>
    <a:srgbClr val="FF9900"/>
    <a:srgbClr val="000099"/>
    <a:srgbClr val="0000CC"/>
    <a:srgbClr val="00CCFF"/>
    <a:srgbClr val="CC33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73277" autoAdjust="0"/>
  </p:normalViewPr>
  <p:slideViewPr>
    <p:cSldViewPr>
      <p:cViewPr varScale="1">
        <p:scale>
          <a:sx n="56" d="100"/>
          <a:sy n="56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34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2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B6D6B-9C86-499A-A636-38829A5F60B2}" type="datetimeFigureOut">
              <a:rPr lang="en-US" smtClean="0"/>
              <a:t>1/31/2018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41C25-7A1F-47FB-B705-003A328B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0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947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731762-BBFC-43AD-9D13-6F8915BC666D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263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74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137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485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9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0304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CIO: The executive who is in charge of the IS function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71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968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090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297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1641" r="1785"/>
          <a:stretch/>
        </p:blipFill>
        <p:spPr>
          <a:xfrm>
            <a:off x="-1" y="0"/>
            <a:ext cx="9144001" cy="457199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-4762" y="1478378"/>
            <a:ext cx="9154254" cy="5387145"/>
          </a:xfrm>
          <a:custGeom>
            <a:avLst/>
            <a:gdLst>
              <a:gd name="connsiteX0" fmla="*/ 0 w 9159175"/>
              <a:gd name="connsiteY0" fmla="*/ 0 h 6841524"/>
              <a:gd name="connsiteX1" fmla="*/ 9159175 w 9159175"/>
              <a:gd name="connsiteY1" fmla="*/ 0 h 6841524"/>
              <a:gd name="connsiteX2" fmla="*/ 9159175 w 9159175"/>
              <a:gd name="connsiteY2" fmla="*/ 6841524 h 6841524"/>
              <a:gd name="connsiteX3" fmla="*/ 0 w 9159175"/>
              <a:gd name="connsiteY3" fmla="*/ 6841524 h 6841524"/>
              <a:gd name="connsiteX4" fmla="*/ 0 w 9159175"/>
              <a:gd name="connsiteY4" fmla="*/ 0 h 6841524"/>
              <a:gd name="connsiteX0" fmla="*/ 0 w 9207301"/>
              <a:gd name="connsiteY0" fmla="*/ 3140242 h 6841524"/>
              <a:gd name="connsiteX1" fmla="*/ 9207301 w 9207301"/>
              <a:gd name="connsiteY1" fmla="*/ 0 h 6841524"/>
              <a:gd name="connsiteX2" fmla="*/ 9207301 w 9207301"/>
              <a:gd name="connsiteY2" fmla="*/ 6841524 h 6841524"/>
              <a:gd name="connsiteX3" fmla="*/ 48126 w 9207301"/>
              <a:gd name="connsiteY3" fmla="*/ 6841524 h 6841524"/>
              <a:gd name="connsiteX4" fmla="*/ 0 w 9207301"/>
              <a:gd name="connsiteY4" fmla="*/ 3140242 h 6841524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140297 h 3841579"/>
              <a:gd name="connsiteX1" fmla="*/ 3985595 w 9219332"/>
              <a:gd name="connsiteY1" fmla="*/ 790002 h 3841579"/>
              <a:gd name="connsiteX2" fmla="*/ 9219332 w 9219332"/>
              <a:gd name="connsiteY2" fmla="*/ 922350 h 3841579"/>
              <a:gd name="connsiteX3" fmla="*/ 9207301 w 9219332"/>
              <a:gd name="connsiteY3" fmla="*/ 3841579 h 3841579"/>
              <a:gd name="connsiteX4" fmla="*/ 48126 w 9219332"/>
              <a:gd name="connsiteY4" fmla="*/ 3841579 h 3841579"/>
              <a:gd name="connsiteX5" fmla="*/ 0 w 9219332"/>
              <a:gd name="connsiteY5" fmla="*/ 140297 h 3841579"/>
              <a:gd name="connsiteX0" fmla="*/ 0 w 9219332"/>
              <a:gd name="connsiteY0" fmla="*/ 1454745 h 5156027"/>
              <a:gd name="connsiteX1" fmla="*/ 2662121 w 9219332"/>
              <a:gd name="connsiteY1" fmla="*/ 10956 h 5156027"/>
              <a:gd name="connsiteX2" fmla="*/ 9219332 w 9219332"/>
              <a:gd name="connsiteY2" fmla="*/ 2236798 h 5156027"/>
              <a:gd name="connsiteX3" fmla="*/ 9207301 w 9219332"/>
              <a:gd name="connsiteY3" fmla="*/ 5156027 h 5156027"/>
              <a:gd name="connsiteX4" fmla="*/ 48126 w 9219332"/>
              <a:gd name="connsiteY4" fmla="*/ 5156027 h 5156027"/>
              <a:gd name="connsiteX5" fmla="*/ 0 w 9219332"/>
              <a:gd name="connsiteY5" fmla="*/ 1454745 h 5156027"/>
              <a:gd name="connsiteX0" fmla="*/ 0 w 9219332"/>
              <a:gd name="connsiteY0" fmla="*/ 1443789 h 5145071"/>
              <a:gd name="connsiteX1" fmla="*/ 2662121 w 9219332"/>
              <a:gd name="connsiteY1" fmla="*/ 0 h 5145071"/>
              <a:gd name="connsiteX2" fmla="*/ 9219332 w 9219332"/>
              <a:gd name="connsiteY2" fmla="*/ 2225842 h 5145071"/>
              <a:gd name="connsiteX3" fmla="*/ 9207301 w 9219332"/>
              <a:gd name="connsiteY3" fmla="*/ 5145071 h 5145071"/>
              <a:gd name="connsiteX4" fmla="*/ 48126 w 9219332"/>
              <a:gd name="connsiteY4" fmla="*/ 5145071 h 5145071"/>
              <a:gd name="connsiteX5" fmla="*/ 0 w 9219332"/>
              <a:gd name="connsiteY5" fmla="*/ 1443789 h 5145071"/>
              <a:gd name="connsiteX0" fmla="*/ 0 w 9219332"/>
              <a:gd name="connsiteY0" fmla="*/ 1449612 h 5150894"/>
              <a:gd name="connsiteX1" fmla="*/ 2662121 w 9219332"/>
              <a:gd name="connsiteY1" fmla="*/ 5823 h 5150894"/>
              <a:gd name="connsiteX2" fmla="*/ 9219332 w 9219332"/>
              <a:gd name="connsiteY2" fmla="*/ 2231665 h 5150894"/>
              <a:gd name="connsiteX3" fmla="*/ 9207301 w 9219332"/>
              <a:gd name="connsiteY3" fmla="*/ 5150894 h 5150894"/>
              <a:gd name="connsiteX4" fmla="*/ 48126 w 9219332"/>
              <a:gd name="connsiteY4" fmla="*/ 5150894 h 5150894"/>
              <a:gd name="connsiteX5" fmla="*/ 0 w 9219332"/>
              <a:gd name="connsiteY5" fmla="*/ 1449612 h 5150894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72999 h 5174281"/>
              <a:gd name="connsiteX1" fmla="*/ 2613995 w 9219332"/>
              <a:gd name="connsiteY1" fmla="*/ 5147 h 5174281"/>
              <a:gd name="connsiteX2" fmla="*/ 6223468 w 9219332"/>
              <a:gd name="connsiteY2" fmla="*/ 2026453 h 5174281"/>
              <a:gd name="connsiteX3" fmla="*/ 9219332 w 9219332"/>
              <a:gd name="connsiteY3" fmla="*/ 2255052 h 5174281"/>
              <a:gd name="connsiteX4" fmla="*/ 9207301 w 9219332"/>
              <a:gd name="connsiteY4" fmla="*/ 5174281 h 5174281"/>
              <a:gd name="connsiteX5" fmla="*/ 48126 w 9219332"/>
              <a:gd name="connsiteY5" fmla="*/ 5174281 h 5174281"/>
              <a:gd name="connsiteX6" fmla="*/ 0 w 9219332"/>
              <a:gd name="connsiteY6" fmla="*/ 1472999 h 5174281"/>
              <a:gd name="connsiteX0" fmla="*/ 0 w 9219332"/>
              <a:gd name="connsiteY0" fmla="*/ 1479523 h 5180805"/>
              <a:gd name="connsiteX1" fmla="*/ 2613995 w 9219332"/>
              <a:gd name="connsiteY1" fmla="*/ 11671 h 5180805"/>
              <a:gd name="connsiteX2" fmla="*/ 6223468 w 9219332"/>
              <a:gd name="connsiteY2" fmla="*/ 2032977 h 5180805"/>
              <a:gd name="connsiteX3" fmla="*/ 9219332 w 9219332"/>
              <a:gd name="connsiteY3" fmla="*/ 2261576 h 5180805"/>
              <a:gd name="connsiteX4" fmla="*/ 9207301 w 9219332"/>
              <a:gd name="connsiteY4" fmla="*/ 5180805 h 5180805"/>
              <a:gd name="connsiteX5" fmla="*/ 48126 w 9219332"/>
              <a:gd name="connsiteY5" fmla="*/ 5180805 h 5180805"/>
              <a:gd name="connsiteX6" fmla="*/ 0 w 9219332"/>
              <a:gd name="connsiteY6" fmla="*/ 1479523 h 5180805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5965 h 5177247"/>
              <a:gd name="connsiteX1" fmla="*/ 2613995 w 9219332"/>
              <a:gd name="connsiteY1" fmla="*/ 8113 h 5177247"/>
              <a:gd name="connsiteX2" fmla="*/ 6223468 w 9219332"/>
              <a:gd name="connsiteY2" fmla="*/ 2029419 h 5177247"/>
              <a:gd name="connsiteX3" fmla="*/ 9219332 w 9219332"/>
              <a:gd name="connsiteY3" fmla="*/ 2258018 h 5177247"/>
              <a:gd name="connsiteX4" fmla="*/ 9207301 w 9219332"/>
              <a:gd name="connsiteY4" fmla="*/ 5177247 h 5177247"/>
              <a:gd name="connsiteX5" fmla="*/ 48126 w 9219332"/>
              <a:gd name="connsiteY5" fmla="*/ 5177247 h 5177247"/>
              <a:gd name="connsiteX6" fmla="*/ 0 w 9219332"/>
              <a:gd name="connsiteY6" fmla="*/ 1475965 h 5177247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68793 h 5170075"/>
              <a:gd name="connsiteX1" fmla="*/ 2613995 w 9219332"/>
              <a:gd name="connsiteY1" fmla="*/ 941 h 5170075"/>
              <a:gd name="connsiteX2" fmla="*/ 6223468 w 9219332"/>
              <a:gd name="connsiteY2" fmla="*/ 2022247 h 5170075"/>
              <a:gd name="connsiteX3" fmla="*/ 9219332 w 9219332"/>
              <a:gd name="connsiteY3" fmla="*/ 2178656 h 5170075"/>
              <a:gd name="connsiteX4" fmla="*/ 9207301 w 9219332"/>
              <a:gd name="connsiteY4" fmla="*/ 5170075 h 5170075"/>
              <a:gd name="connsiteX5" fmla="*/ 48126 w 9219332"/>
              <a:gd name="connsiteY5" fmla="*/ 5170075 h 5170075"/>
              <a:gd name="connsiteX6" fmla="*/ 0 w 9219332"/>
              <a:gd name="connsiteY6" fmla="*/ 1468793 h 5170075"/>
              <a:gd name="connsiteX0" fmla="*/ 0 w 9219332"/>
              <a:gd name="connsiteY0" fmla="*/ 1482160 h 5183442"/>
              <a:gd name="connsiteX1" fmla="*/ 2613995 w 9219332"/>
              <a:gd name="connsiteY1" fmla="*/ 14308 h 5183442"/>
              <a:gd name="connsiteX2" fmla="*/ 6223468 w 9219332"/>
              <a:gd name="connsiteY2" fmla="*/ 2035614 h 5183442"/>
              <a:gd name="connsiteX3" fmla="*/ 9219332 w 9219332"/>
              <a:gd name="connsiteY3" fmla="*/ 2192023 h 5183442"/>
              <a:gd name="connsiteX4" fmla="*/ 9207301 w 9219332"/>
              <a:gd name="connsiteY4" fmla="*/ 5183442 h 5183442"/>
              <a:gd name="connsiteX5" fmla="*/ 48126 w 9219332"/>
              <a:gd name="connsiteY5" fmla="*/ 5183442 h 5183442"/>
              <a:gd name="connsiteX6" fmla="*/ 0 w 9219332"/>
              <a:gd name="connsiteY6" fmla="*/ 1482160 h 5183442"/>
              <a:gd name="connsiteX0" fmla="*/ 0 w 9219332"/>
              <a:gd name="connsiteY0" fmla="*/ 1493749 h 5195031"/>
              <a:gd name="connsiteX1" fmla="*/ 2613995 w 9219332"/>
              <a:gd name="connsiteY1" fmla="*/ 25897 h 5195031"/>
              <a:gd name="connsiteX2" fmla="*/ 6223468 w 9219332"/>
              <a:gd name="connsiteY2" fmla="*/ 2047203 h 5195031"/>
              <a:gd name="connsiteX3" fmla="*/ 9219332 w 9219332"/>
              <a:gd name="connsiteY3" fmla="*/ 2203612 h 5195031"/>
              <a:gd name="connsiteX4" fmla="*/ 9207301 w 9219332"/>
              <a:gd name="connsiteY4" fmla="*/ 5195031 h 5195031"/>
              <a:gd name="connsiteX5" fmla="*/ 48126 w 9219332"/>
              <a:gd name="connsiteY5" fmla="*/ 5195031 h 5195031"/>
              <a:gd name="connsiteX6" fmla="*/ 0 w 9219332"/>
              <a:gd name="connsiteY6" fmla="*/ 1493749 h 5195031"/>
              <a:gd name="connsiteX0" fmla="*/ 0 w 9219332"/>
              <a:gd name="connsiteY0" fmla="*/ 1539121 h 5240403"/>
              <a:gd name="connsiteX1" fmla="*/ 2493679 w 9219332"/>
              <a:gd name="connsiteY1" fmla="*/ 23143 h 5240403"/>
              <a:gd name="connsiteX2" fmla="*/ 6223468 w 9219332"/>
              <a:gd name="connsiteY2" fmla="*/ 2092575 h 5240403"/>
              <a:gd name="connsiteX3" fmla="*/ 9219332 w 9219332"/>
              <a:gd name="connsiteY3" fmla="*/ 2248984 h 5240403"/>
              <a:gd name="connsiteX4" fmla="*/ 9207301 w 9219332"/>
              <a:gd name="connsiteY4" fmla="*/ 5240403 h 5240403"/>
              <a:gd name="connsiteX5" fmla="*/ 48126 w 9219332"/>
              <a:gd name="connsiteY5" fmla="*/ 5240403 h 5240403"/>
              <a:gd name="connsiteX6" fmla="*/ 0 w 9219332"/>
              <a:gd name="connsiteY6" fmla="*/ 1539121 h 5240403"/>
              <a:gd name="connsiteX0" fmla="*/ 0 w 9219332"/>
              <a:gd name="connsiteY0" fmla="*/ 1556620 h 5257902"/>
              <a:gd name="connsiteX1" fmla="*/ 2493679 w 9219332"/>
              <a:gd name="connsiteY1" fmla="*/ 40642 h 5257902"/>
              <a:gd name="connsiteX2" fmla="*/ 6223468 w 9219332"/>
              <a:gd name="connsiteY2" fmla="*/ 2110074 h 5257902"/>
              <a:gd name="connsiteX3" fmla="*/ 9219332 w 9219332"/>
              <a:gd name="connsiteY3" fmla="*/ 2266483 h 5257902"/>
              <a:gd name="connsiteX4" fmla="*/ 9207301 w 9219332"/>
              <a:gd name="connsiteY4" fmla="*/ 5257902 h 5257902"/>
              <a:gd name="connsiteX5" fmla="*/ 48126 w 9219332"/>
              <a:gd name="connsiteY5" fmla="*/ 5257902 h 5257902"/>
              <a:gd name="connsiteX6" fmla="*/ 0 w 9219332"/>
              <a:gd name="connsiteY6" fmla="*/ 1556620 h 5257902"/>
              <a:gd name="connsiteX0" fmla="*/ 0 w 9219332"/>
              <a:gd name="connsiteY0" fmla="*/ 1562740 h 5264022"/>
              <a:gd name="connsiteX1" fmla="*/ 2493679 w 9219332"/>
              <a:gd name="connsiteY1" fmla="*/ 46762 h 5264022"/>
              <a:gd name="connsiteX2" fmla="*/ 6223468 w 9219332"/>
              <a:gd name="connsiteY2" fmla="*/ 2116194 h 5264022"/>
              <a:gd name="connsiteX3" fmla="*/ 9219332 w 9219332"/>
              <a:gd name="connsiteY3" fmla="*/ 2272603 h 5264022"/>
              <a:gd name="connsiteX4" fmla="*/ 9207301 w 9219332"/>
              <a:gd name="connsiteY4" fmla="*/ 5264022 h 5264022"/>
              <a:gd name="connsiteX5" fmla="*/ 48126 w 9219332"/>
              <a:gd name="connsiteY5" fmla="*/ 5264022 h 5264022"/>
              <a:gd name="connsiteX6" fmla="*/ 0 w 9219332"/>
              <a:gd name="connsiteY6" fmla="*/ 1562740 h 5264022"/>
              <a:gd name="connsiteX0" fmla="*/ 0 w 9219332"/>
              <a:gd name="connsiteY0" fmla="*/ 1556621 h 5257903"/>
              <a:gd name="connsiteX1" fmla="*/ 2469615 w 9219332"/>
              <a:gd name="connsiteY1" fmla="*/ 40643 h 5257903"/>
              <a:gd name="connsiteX2" fmla="*/ 6223468 w 9219332"/>
              <a:gd name="connsiteY2" fmla="*/ 2110075 h 5257903"/>
              <a:gd name="connsiteX3" fmla="*/ 9219332 w 9219332"/>
              <a:gd name="connsiteY3" fmla="*/ 2266484 h 5257903"/>
              <a:gd name="connsiteX4" fmla="*/ 9207301 w 9219332"/>
              <a:gd name="connsiteY4" fmla="*/ 5257903 h 5257903"/>
              <a:gd name="connsiteX5" fmla="*/ 48126 w 9219332"/>
              <a:gd name="connsiteY5" fmla="*/ 5257903 h 5257903"/>
              <a:gd name="connsiteX6" fmla="*/ 0 w 9219332"/>
              <a:gd name="connsiteY6" fmla="*/ 1556621 h 5257903"/>
              <a:gd name="connsiteX0" fmla="*/ 0 w 9219332"/>
              <a:gd name="connsiteY0" fmla="*/ 1545248 h 5246530"/>
              <a:gd name="connsiteX1" fmla="*/ 2469615 w 9219332"/>
              <a:gd name="connsiteY1" fmla="*/ 29270 h 5246530"/>
              <a:gd name="connsiteX2" fmla="*/ 6223468 w 9219332"/>
              <a:gd name="connsiteY2" fmla="*/ 2098702 h 5246530"/>
              <a:gd name="connsiteX3" fmla="*/ 9219332 w 9219332"/>
              <a:gd name="connsiteY3" fmla="*/ 2255111 h 5246530"/>
              <a:gd name="connsiteX4" fmla="*/ 9207301 w 9219332"/>
              <a:gd name="connsiteY4" fmla="*/ 5246530 h 5246530"/>
              <a:gd name="connsiteX5" fmla="*/ 48126 w 9219332"/>
              <a:gd name="connsiteY5" fmla="*/ 5246530 h 5246530"/>
              <a:gd name="connsiteX6" fmla="*/ 0 w 9219332"/>
              <a:gd name="connsiteY6" fmla="*/ 1545248 h 5246530"/>
              <a:gd name="connsiteX0" fmla="*/ 0 w 9219332"/>
              <a:gd name="connsiteY0" fmla="*/ 1547962 h 5249244"/>
              <a:gd name="connsiteX1" fmla="*/ 2469615 w 9219332"/>
              <a:gd name="connsiteY1" fmla="*/ 31984 h 5249244"/>
              <a:gd name="connsiteX2" fmla="*/ 6223468 w 9219332"/>
              <a:gd name="connsiteY2" fmla="*/ 2101416 h 5249244"/>
              <a:gd name="connsiteX3" fmla="*/ 9219332 w 9219332"/>
              <a:gd name="connsiteY3" fmla="*/ 2257825 h 5249244"/>
              <a:gd name="connsiteX4" fmla="*/ 9207301 w 9219332"/>
              <a:gd name="connsiteY4" fmla="*/ 5249244 h 5249244"/>
              <a:gd name="connsiteX5" fmla="*/ 48126 w 9219332"/>
              <a:gd name="connsiteY5" fmla="*/ 5249244 h 5249244"/>
              <a:gd name="connsiteX6" fmla="*/ 0 w 9219332"/>
              <a:gd name="connsiteY6" fmla="*/ 1547962 h 5249244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52938 h 5254220"/>
              <a:gd name="connsiteX1" fmla="*/ 2469615 w 9219332"/>
              <a:gd name="connsiteY1" fmla="*/ 36960 h 5254220"/>
              <a:gd name="connsiteX2" fmla="*/ 6223468 w 9219332"/>
              <a:gd name="connsiteY2" fmla="*/ 2046234 h 5254220"/>
              <a:gd name="connsiteX3" fmla="*/ 9219332 w 9219332"/>
              <a:gd name="connsiteY3" fmla="*/ 2262801 h 5254220"/>
              <a:gd name="connsiteX4" fmla="*/ 9207301 w 9219332"/>
              <a:gd name="connsiteY4" fmla="*/ 5254220 h 5254220"/>
              <a:gd name="connsiteX5" fmla="*/ 48126 w 9219332"/>
              <a:gd name="connsiteY5" fmla="*/ 5254220 h 5254220"/>
              <a:gd name="connsiteX6" fmla="*/ 0 w 9219332"/>
              <a:gd name="connsiteY6" fmla="*/ 1552938 h 5254220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53368 h 5254650"/>
              <a:gd name="connsiteX1" fmla="*/ 2469615 w 9243396"/>
              <a:gd name="connsiteY1" fmla="*/ 37390 h 5254650"/>
              <a:gd name="connsiteX2" fmla="*/ 6223468 w 9243396"/>
              <a:gd name="connsiteY2" fmla="*/ 2046664 h 5254650"/>
              <a:gd name="connsiteX3" fmla="*/ 9243396 w 9243396"/>
              <a:gd name="connsiteY3" fmla="*/ 2191042 h 5254650"/>
              <a:gd name="connsiteX4" fmla="*/ 9207301 w 9243396"/>
              <a:gd name="connsiteY4" fmla="*/ 5254650 h 5254650"/>
              <a:gd name="connsiteX5" fmla="*/ 48126 w 9243396"/>
              <a:gd name="connsiteY5" fmla="*/ 5254650 h 5254650"/>
              <a:gd name="connsiteX6" fmla="*/ 0 w 9243396"/>
              <a:gd name="connsiteY6" fmla="*/ 1553368 h 5254650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14369 h 5215651"/>
              <a:gd name="connsiteX1" fmla="*/ 2373363 w 9243396"/>
              <a:gd name="connsiteY1" fmla="*/ 34486 h 5215651"/>
              <a:gd name="connsiteX2" fmla="*/ 6223468 w 9243396"/>
              <a:gd name="connsiteY2" fmla="*/ 2007665 h 5215651"/>
              <a:gd name="connsiteX3" fmla="*/ 9243396 w 9243396"/>
              <a:gd name="connsiteY3" fmla="*/ 2152043 h 5215651"/>
              <a:gd name="connsiteX4" fmla="*/ 9207301 w 9243396"/>
              <a:gd name="connsiteY4" fmla="*/ 5215651 h 5215651"/>
              <a:gd name="connsiteX5" fmla="*/ 48126 w 9243396"/>
              <a:gd name="connsiteY5" fmla="*/ 5215651 h 5215651"/>
              <a:gd name="connsiteX6" fmla="*/ 0 w 9243396"/>
              <a:gd name="connsiteY6" fmla="*/ 1514369 h 5215651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0225 h 5181507"/>
              <a:gd name="connsiteX1" fmla="*/ 2373363 w 9243396"/>
              <a:gd name="connsiteY1" fmla="*/ 342 h 5181507"/>
              <a:gd name="connsiteX2" fmla="*/ 5537669 w 9243396"/>
              <a:gd name="connsiteY2" fmla="*/ 1371942 h 5181507"/>
              <a:gd name="connsiteX3" fmla="*/ 9243396 w 9243396"/>
              <a:gd name="connsiteY3" fmla="*/ 2117899 h 5181507"/>
              <a:gd name="connsiteX4" fmla="*/ 9207301 w 9243396"/>
              <a:gd name="connsiteY4" fmla="*/ 5181507 h 5181507"/>
              <a:gd name="connsiteX5" fmla="*/ 48126 w 9243396"/>
              <a:gd name="connsiteY5" fmla="*/ 5181507 h 5181507"/>
              <a:gd name="connsiteX6" fmla="*/ 0 w 9243396"/>
              <a:gd name="connsiteY6" fmla="*/ 1480225 h 5181507"/>
              <a:gd name="connsiteX0" fmla="*/ 0 w 9243396"/>
              <a:gd name="connsiteY0" fmla="*/ 1480319 h 5181601"/>
              <a:gd name="connsiteX1" fmla="*/ 2373363 w 9243396"/>
              <a:gd name="connsiteY1" fmla="*/ 436 h 5181601"/>
              <a:gd name="connsiteX2" fmla="*/ 5537669 w 9243396"/>
              <a:gd name="connsiteY2" fmla="*/ 1372036 h 5181601"/>
              <a:gd name="connsiteX3" fmla="*/ 9243396 w 9243396"/>
              <a:gd name="connsiteY3" fmla="*/ 2117993 h 5181601"/>
              <a:gd name="connsiteX4" fmla="*/ 9207301 w 9243396"/>
              <a:gd name="connsiteY4" fmla="*/ 5181601 h 5181601"/>
              <a:gd name="connsiteX5" fmla="*/ 48126 w 9243396"/>
              <a:gd name="connsiteY5" fmla="*/ 5181601 h 5181601"/>
              <a:gd name="connsiteX6" fmla="*/ 0 w 9243396"/>
              <a:gd name="connsiteY6" fmla="*/ 1480319 h 5181601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237 h 5181519"/>
              <a:gd name="connsiteX1" fmla="*/ 2373363 w 9231365"/>
              <a:gd name="connsiteY1" fmla="*/ 354 h 5181519"/>
              <a:gd name="connsiteX2" fmla="*/ 5537669 w 9231365"/>
              <a:gd name="connsiteY2" fmla="*/ 1371954 h 5181519"/>
              <a:gd name="connsiteX3" fmla="*/ 9231365 w 9231365"/>
              <a:gd name="connsiteY3" fmla="*/ 1985563 h 5181519"/>
              <a:gd name="connsiteX4" fmla="*/ 9207301 w 9231365"/>
              <a:gd name="connsiteY4" fmla="*/ 5181519 h 5181519"/>
              <a:gd name="connsiteX5" fmla="*/ 48126 w 9231365"/>
              <a:gd name="connsiteY5" fmla="*/ 5181519 h 5181519"/>
              <a:gd name="connsiteX6" fmla="*/ 0 w 9231365"/>
              <a:gd name="connsiteY6" fmla="*/ 1480237 h 5181519"/>
              <a:gd name="connsiteX0" fmla="*/ 0 w 9231365"/>
              <a:gd name="connsiteY0" fmla="*/ 1480660 h 5181942"/>
              <a:gd name="connsiteX1" fmla="*/ 2373363 w 9231365"/>
              <a:gd name="connsiteY1" fmla="*/ 777 h 5181942"/>
              <a:gd name="connsiteX2" fmla="*/ 5537669 w 9231365"/>
              <a:gd name="connsiteY2" fmla="*/ 1324251 h 5181942"/>
              <a:gd name="connsiteX3" fmla="*/ 9231365 w 9231365"/>
              <a:gd name="connsiteY3" fmla="*/ 1985986 h 5181942"/>
              <a:gd name="connsiteX4" fmla="*/ 9207301 w 9231365"/>
              <a:gd name="connsiteY4" fmla="*/ 5181942 h 5181942"/>
              <a:gd name="connsiteX5" fmla="*/ 48126 w 9231365"/>
              <a:gd name="connsiteY5" fmla="*/ 5181942 h 5181942"/>
              <a:gd name="connsiteX6" fmla="*/ 0 w 9231365"/>
              <a:gd name="connsiteY6" fmla="*/ 1480660 h 5181942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4814 h 5186096"/>
              <a:gd name="connsiteX1" fmla="*/ 2373363 w 9231365"/>
              <a:gd name="connsiteY1" fmla="*/ 4931 h 5186096"/>
              <a:gd name="connsiteX2" fmla="*/ 5537669 w 9231365"/>
              <a:gd name="connsiteY2" fmla="*/ 1328405 h 5186096"/>
              <a:gd name="connsiteX3" fmla="*/ 9231365 w 9231365"/>
              <a:gd name="connsiteY3" fmla="*/ 1990140 h 5186096"/>
              <a:gd name="connsiteX4" fmla="*/ 9207301 w 9231365"/>
              <a:gd name="connsiteY4" fmla="*/ 5186096 h 5186096"/>
              <a:gd name="connsiteX5" fmla="*/ 48126 w 9231365"/>
              <a:gd name="connsiteY5" fmla="*/ 5186096 h 5186096"/>
              <a:gd name="connsiteX6" fmla="*/ 0 w 9231365"/>
              <a:gd name="connsiteY6" fmla="*/ 1484814 h 5186096"/>
              <a:gd name="connsiteX0" fmla="*/ 0 w 9231365"/>
              <a:gd name="connsiteY0" fmla="*/ 1519567 h 5220849"/>
              <a:gd name="connsiteX1" fmla="*/ 2662121 w 9231365"/>
              <a:gd name="connsiteY1" fmla="*/ 3589 h 5220849"/>
              <a:gd name="connsiteX2" fmla="*/ 5537669 w 9231365"/>
              <a:gd name="connsiteY2" fmla="*/ 1363158 h 5220849"/>
              <a:gd name="connsiteX3" fmla="*/ 9231365 w 9231365"/>
              <a:gd name="connsiteY3" fmla="*/ 2024893 h 5220849"/>
              <a:gd name="connsiteX4" fmla="*/ 9207301 w 9231365"/>
              <a:gd name="connsiteY4" fmla="*/ 5220849 h 5220849"/>
              <a:gd name="connsiteX5" fmla="*/ 48126 w 9231365"/>
              <a:gd name="connsiteY5" fmla="*/ 5220849 h 5220849"/>
              <a:gd name="connsiteX6" fmla="*/ 0 w 9231365"/>
              <a:gd name="connsiteY6" fmla="*/ 1519567 h 5220849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94 h 5217292"/>
              <a:gd name="connsiteX1" fmla="*/ 2662121 w 9231365"/>
              <a:gd name="connsiteY1" fmla="*/ 32 h 5217292"/>
              <a:gd name="connsiteX2" fmla="*/ 5537669 w 9231365"/>
              <a:gd name="connsiteY2" fmla="*/ 1359601 h 5217292"/>
              <a:gd name="connsiteX3" fmla="*/ 9231365 w 9231365"/>
              <a:gd name="connsiteY3" fmla="*/ 2021336 h 5217292"/>
              <a:gd name="connsiteX4" fmla="*/ 9207301 w 9231365"/>
              <a:gd name="connsiteY4" fmla="*/ 5217292 h 5217292"/>
              <a:gd name="connsiteX5" fmla="*/ 48126 w 9231365"/>
              <a:gd name="connsiteY5" fmla="*/ 5217292 h 5217292"/>
              <a:gd name="connsiteX6" fmla="*/ 0 w 9231365"/>
              <a:gd name="connsiteY6" fmla="*/ 1395694 h 5217292"/>
              <a:gd name="connsiteX0" fmla="*/ 0 w 9231365"/>
              <a:gd name="connsiteY0" fmla="*/ 1395697 h 5217295"/>
              <a:gd name="connsiteX1" fmla="*/ 2662121 w 9231365"/>
              <a:gd name="connsiteY1" fmla="*/ 35 h 5217295"/>
              <a:gd name="connsiteX2" fmla="*/ 5537669 w 9231365"/>
              <a:gd name="connsiteY2" fmla="*/ 1359604 h 5217295"/>
              <a:gd name="connsiteX3" fmla="*/ 9231365 w 9231365"/>
              <a:gd name="connsiteY3" fmla="*/ 2021339 h 5217295"/>
              <a:gd name="connsiteX4" fmla="*/ 9207301 w 9231365"/>
              <a:gd name="connsiteY4" fmla="*/ 5217295 h 5217295"/>
              <a:gd name="connsiteX5" fmla="*/ 48126 w 9231365"/>
              <a:gd name="connsiteY5" fmla="*/ 5217295 h 5217295"/>
              <a:gd name="connsiteX6" fmla="*/ 0 w 9231365"/>
              <a:gd name="connsiteY6" fmla="*/ 1395697 h 5217295"/>
              <a:gd name="connsiteX0" fmla="*/ 0 w 9231365"/>
              <a:gd name="connsiteY0" fmla="*/ 1399409 h 5221007"/>
              <a:gd name="connsiteX1" fmla="*/ 2662121 w 9231365"/>
              <a:gd name="connsiteY1" fmla="*/ 3747 h 5221007"/>
              <a:gd name="connsiteX2" fmla="*/ 5537669 w 9231365"/>
              <a:gd name="connsiteY2" fmla="*/ 1363316 h 5221007"/>
              <a:gd name="connsiteX3" fmla="*/ 9231365 w 9231365"/>
              <a:gd name="connsiteY3" fmla="*/ 2025051 h 5221007"/>
              <a:gd name="connsiteX4" fmla="*/ 9207301 w 9231365"/>
              <a:gd name="connsiteY4" fmla="*/ 5221007 h 5221007"/>
              <a:gd name="connsiteX5" fmla="*/ 48126 w 9231365"/>
              <a:gd name="connsiteY5" fmla="*/ 5221007 h 5221007"/>
              <a:gd name="connsiteX6" fmla="*/ 0 w 9231365"/>
              <a:gd name="connsiteY6" fmla="*/ 1399409 h 5221007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8527 h 5220125"/>
              <a:gd name="connsiteX1" fmla="*/ 2662121 w 9231365"/>
              <a:gd name="connsiteY1" fmla="*/ 2865 h 5220125"/>
              <a:gd name="connsiteX2" fmla="*/ 5537669 w 9231365"/>
              <a:gd name="connsiteY2" fmla="*/ 1362434 h 5220125"/>
              <a:gd name="connsiteX3" fmla="*/ 9231365 w 9231365"/>
              <a:gd name="connsiteY3" fmla="*/ 1964012 h 5220125"/>
              <a:gd name="connsiteX4" fmla="*/ 9207301 w 9231365"/>
              <a:gd name="connsiteY4" fmla="*/ 5220125 h 5220125"/>
              <a:gd name="connsiteX5" fmla="*/ 48126 w 9231365"/>
              <a:gd name="connsiteY5" fmla="*/ 5220125 h 5220125"/>
              <a:gd name="connsiteX6" fmla="*/ 0 w 9231365"/>
              <a:gd name="connsiteY6" fmla="*/ 1398527 h 5220125"/>
              <a:gd name="connsiteX0" fmla="*/ 0 w 9231365"/>
              <a:gd name="connsiteY0" fmla="*/ 1399319 h 5220917"/>
              <a:gd name="connsiteX1" fmla="*/ 2662121 w 9231365"/>
              <a:gd name="connsiteY1" fmla="*/ 3657 h 5220917"/>
              <a:gd name="connsiteX2" fmla="*/ 5537669 w 9231365"/>
              <a:gd name="connsiteY2" fmla="*/ 1363226 h 5220917"/>
              <a:gd name="connsiteX3" fmla="*/ 9231365 w 9231365"/>
              <a:gd name="connsiteY3" fmla="*/ 1964804 h 5220917"/>
              <a:gd name="connsiteX4" fmla="*/ 9207301 w 9231365"/>
              <a:gd name="connsiteY4" fmla="*/ 5220917 h 5220917"/>
              <a:gd name="connsiteX5" fmla="*/ 48126 w 9231365"/>
              <a:gd name="connsiteY5" fmla="*/ 5220917 h 5220917"/>
              <a:gd name="connsiteX6" fmla="*/ 0 w 9231365"/>
              <a:gd name="connsiteY6" fmla="*/ 1399319 h 5220917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688 h 5221286"/>
              <a:gd name="connsiteX1" fmla="*/ 2662121 w 9231365"/>
              <a:gd name="connsiteY1" fmla="*/ 4026 h 5221286"/>
              <a:gd name="connsiteX2" fmla="*/ 5537669 w 9231365"/>
              <a:gd name="connsiteY2" fmla="*/ 1363595 h 5221286"/>
              <a:gd name="connsiteX3" fmla="*/ 9231365 w 9231365"/>
              <a:gd name="connsiteY3" fmla="*/ 1965173 h 5221286"/>
              <a:gd name="connsiteX4" fmla="*/ 9207301 w 9231365"/>
              <a:gd name="connsiteY4" fmla="*/ 5221286 h 5221286"/>
              <a:gd name="connsiteX5" fmla="*/ 48126 w 9231365"/>
              <a:gd name="connsiteY5" fmla="*/ 5221286 h 5221286"/>
              <a:gd name="connsiteX6" fmla="*/ 0 w 9231365"/>
              <a:gd name="connsiteY6" fmla="*/ 1399688 h 5221286"/>
              <a:gd name="connsiteX0" fmla="*/ 0 w 9219333"/>
              <a:gd name="connsiteY0" fmla="*/ 1215923 h 5217995"/>
              <a:gd name="connsiteX1" fmla="*/ 2650089 w 9219333"/>
              <a:gd name="connsiteY1" fmla="*/ 735 h 5217995"/>
              <a:gd name="connsiteX2" fmla="*/ 5525637 w 9219333"/>
              <a:gd name="connsiteY2" fmla="*/ 1360304 h 5217995"/>
              <a:gd name="connsiteX3" fmla="*/ 9219333 w 9219333"/>
              <a:gd name="connsiteY3" fmla="*/ 1961882 h 5217995"/>
              <a:gd name="connsiteX4" fmla="*/ 9195269 w 9219333"/>
              <a:gd name="connsiteY4" fmla="*/ 5217995 h 5217995"/>
              <a:gd name="connsiteX5" fmla="*/ 36094 w 9219333"/>
              <a:gd name="connsiteY5" fmla="*/ 5217995 h 5217995"/>
              <a:gd name="connsiteX6" fmla="*/ 0 w 9219333"/>
              <a:gd name="connsiteY6" fmla="*/ 1215923 h 5217995"/>
              <a:gd name="connsiteX0" fmla="*/ 0 w 9219333"/>
              <a:gd name="connsiteY0" fmla="*/ 1396225 h 5398297"/>
              <a:gd name="connsiteX1" fmla="*/ 2674153 w 9219333"/>
              <a:gd name="connsiteY1" fmla="*/ 563 h 5398297"/>
              <a:gd name="connsiteX2" fmla="*/ 5525637 w 9219333"/>
              <a:gd name="connsiteY2" fmla="*/ 1540606 h 5398297"/>
              <a:gd name="connsiteX3" fmla="*/ 9219333 w 9219333"/>
              <a:gd name="connsiteY3" fmla="*/ 2142184 h 5398297"/>
              <a:gd name="connsiteX4" fmla="*/ 9195269 w 9219333"/>
              <a:gd name="connsiteY4" fmla="*/ 5398297 h 5398297"/>
              <a:gd name="connsiteX5" fmla="*/ 36094 w 9219333"/>
              <a:gd name="connsiteY5" fmla="*/ 5398297 h 5398297"/>
              <a:gd name="connsiteX6" fmla="*/ 0 w 9219333"/>
              <a:gd name="connsiteY6" fmla="*/ 1396225 h 539829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141624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009276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6 h 5397738"/>
              <a:gd name="connsiteX1" fmla="*/ 2674153 w 9219333"/>
              <a:gd name="connsiteY1" fmla="*/ 4 h 5397738"/>
              <a:gd name="connsiteX2" fmla="*/ 5585795 w 9219333"/>
              <a:gd name="connsiteY2" fmla="*/ 1383637 h 5397738"/>
              <a:gd name="connsiteX3" fmla="*/ 9219333 w 9219333"/>
              <a:gd name="connsiteY3" fmla="*/ 2009277 h 5397738"/>
              <a:gd name="connsiteX4" fmla="*/ 9195269 w 9219333"/>
              <a:gd name="connsiteY4" fmla="*/ 5397738 h 5397738"/>
              <a:gd name="connsiteX5" fmla="*/ 36094 w 9219333"/>
              <a:gd name="connsiteY5" fmla="*/ 5397738 h 5397738"/>
              <a:gd name="connsiteX6" fmla="*/ 0 w 9219333"/>
              <a:gd name="connsiteY6" fmla="*/ 1395666 h 5397738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36094 w 9219333"/>
              <a:gd name="connsiteY5" fmla="*/ 5402259 h 5402259"/>
              <a:gd name="connsiteX6" fmla="*/ 0 w 9219333"/>
              <a:gd name="connsiteY6" fmla="*/ 1400187 h 5402259"/>
              <a:gd name="connsiteX0" fmla="*/ 10488 w 9229821"/>
              <a:gd name="connsiteY0" fmla="*/ 1400187 h 5426411"/>
              <a:gd name="connsiteX1" fmla="*/ 2684641 w 9229821"/>
              <a:gd name="connsiteY1" fmla="*/ 4525 h 5426411"/>
              <a:gd name="connsiteX2" fmla="*/ 5596283 w 9229821"/>
              <a:gd name="connsiteY2" fmla="*/ 1388158 h 5426411"/>
              <a:gd name="connsiteX3" fmla="*/ 9229821 w 9229821"/>
              <a:gd name="connsiteY3" fmla="*/ 1965672 h 5426411"/>
              <a:gd name="connsiteX4" fmla="*/ 9205757 w 9229821"/>
              <a:gd name="connsiteY4" fmla="*/ 5402259 h 5426411"/>
              <a:gd name="connsiteX5" fmla="*/ 0 w 9229821"/>
              <a:gd name="connsiteY5" fmla="*/ 5426411 h 5426411"/>
              <a:gd name="connsiteX6" fmla="*/ 10488 w 9229821"/>
              <a:gd name="connsiteY6" fmla="*/ 1400187 h 5426411"/>
              <a:gd name="connsiteX0" fmla="*/ 0 w 9219333"/>
              <a:gd name="connsiteY0" fmla="*/ 1400187 h 5426411"/>
              <a:gd name="connsiteX1" fmla="*/ 2674153 w 9219333"/>
              <a:gd name="connsiteY1" fmla="*/ 4525 h 5426411"/>
              <a:gd name="connsiteX2" fmla="*/ 5585795 w 9219333"/>
              <a:gd name="connsiteY2" fmla="*/ 1388158 h 5426411"/>
              <a:gd name="connsiteX3" fmla="*/ 9219333 w 9219333"/>
              <a:gd name="connsiteY3" fmla="*/ 1965672 h 5426411"/>
              <a:gd name="connsiteX4" fmla="*/ 9195269 w 9219333"/>
              <a:gd name="connsiteY4" fmla="*/ 5402259 h 5426411"/>
              <a:gd name="connsiteX5" fmla="*/ 12803 w 9219333"/>
              <a:gd name="connsiteY5" fmla="*/ 5426411 h 5426411"/>
              <a:gd name="connsiteX6" fmla="*/ 0 w 9219333"/>
              <a:gd name="connsiteY6" fmla="*/ 1400187 h 5426411"/>
              <a:gd name="connsiteX0" fmla="*/ 11116 w 9230449"/>
              <a:gd name="connsiteY0" fmla="*/ 1400187 h 5426411"/>
              <a:gd name="connsiteX1" fmla="*/ 2685269 w 9230449"/>
              <a:gd name="connsiteY1" fmla="*/ 4525 h 5426411"/>
              <a:gd name="connsiteX2" fmla="*/ 5596911 w 9230449"/>
              <a:gd name="connsiteY2" fmla="*/ 1388158 h 5426411"/>
              <a:gd name="connsiteX3" fmla="*/ 9230449 w 9230449"/>
              <a:gd name="connsiteY3" fmla="*/ 1965672 h 5426411"/>
              <a:gd name="connsiteX4" fmla="*/ 9206385 w 9230449"/>
              <a:gd name="connsiteY4" fmla="*/ 5402259 h 5426411"/>
              <a:gd name="connsiteX5" fmla="*/ 628 w 9230449"/>
              <a:gd name="connsiteY5" fmla="*/ 5426411 h 5426411"/>
              <a:gd name="connsiteX6" fmla="*/ 11116 w 9230449"/>
              <a:gd name="connsiteY6" fmla="*/ 1400187 h 5426411"/>
              <a:gd name="connsiteX0" fmla="*/ 225 w 9219558"/>
              <a:gd name="connsiteY0" fmla="*/ 1400187 h 5438486"/>
              <a:gd name="connsiteX1" fmla="*/ 2674378 w 9219558"/>
              <a:gd name="connsiteY1" fmla="*/ 4525 h 5438486"/>
              <a:gd name="connsiteX2" fmla="*/ 5586020 w 9219558"/>
              <a:gd name="connsiteY2" fmla="*/ 1388158 h 5438486"/>
              <a:gd name="connsiteX3" fmla="*/ 9219558 w 9219558"/>
              <a:gd name="connsiteY3" fmla="*/ 1965672 h 5438486"/>
              <a:gd name="connsiteX4" fmla="*/ 9195494 w 9219558"/>
              <a:gd name="connsiteY4" fmla="*/ 5402259 h 5438486"/>
              <a:gd name="connsiteX5" fmla="*/ 1383 w 9219558"/>
              <a:gd name="connsiteY5" fmla="*/ 5438486 h 5438486"/>
              <a:gd name="connsiteX6" fmla="*/ 225 w 9219558"/>
              <a:gd name="connsiteY6" fmla="*/ 1400187 h 5438486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58781 w 9219333"/>
              <a:gd name="connsiteY5" fmla="*/ 5371568 h 5402259"/>
              <a:gd name="connsiteX6" fmla="*/ 0 w 9219333"/>
              <a:gd name="connsiteY6" fmla="*/ 1400187 h 5402259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199834 w 9223898"/>
              <a:gd name="connsiteY4" fmla="*/ 5402259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079788 w 9223898"/>
              <a:gd name="connsiteY4" fmla="*/ 5254083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9434"/>
              <a:gd name="connsiteY0" fmla="*/ 1400187 h 5409807"/>
              <a:gd name="connsiteX1" fmla="*/ 2678718 w 9229434"/>
              <a:gd name="connsiteY1" fmla="*/ 4525 h 5409807"/>
              <a:gd name="connsiteX2" fmla="*/ 5590360 w 9229434"/>
              <a:gd name="connsiteY2" fmla="*/ 1388158 h 5409807"/>
              <a:gd name="connsiteX3" fmla="*/ 9223898 w 9229434"/>
              <a:gd name="connsiteY3" fmla="*/ 1965672 h 5409807"/>
              <a:gd name="connsiteX4" fmla="*/ 9228645 w 9229434"/>
              <a:gd name="connsiteY4" fmla="*/ 5407039 h 5409807"/>
              <a:gd name="connsiteX5" fmla="*/ 921 w 9229434"/>
              <a:gd name="connsiteY5" fmla="*/ 5409807 h 5409807"/>
              <a:gd name="connsiteX6" fmla="*/ 4565 w 9229434"/>
              <a:gd name="connsiteY6" fmla="*/ 1400187 h 5409807"/>
              <a:gd name="connsiteX0" fmla="*/ 4565 w 9229434"/>
              <a:gd name="connsiteY0" fmla="*/ 1399152 h 5408772"/>
              <a:gd name="connsiteX1" fmla="*/ 2678718 w 9229434"/>
              <a:gd name="connsiteY1" fmla="*/ 3490 h 5408772"/>
              <a:gd name="connsiteX2" fmla="*/ 5590360 w 9229434"/>
              <a:gd name="connsiteY2" fmla="*/ 1387123 h 5408772"/>
              <a:gd name="connsiteX3" fmla="*/ 9223898 w 9229434"/>
              <a:gd name="connsiteY3" fmla="*/ 1969416 h 5408772"/>
              <a:gd name="connsiteX4" fmla="*/ 9228645 w 9229434"/>
              <a:gd name="connsiteY4" fmla="*/ 5406004 h 5408772"/>
              <a:gd name="connsiteX5" fmla="*/ 921 w 9229434"/>
              <a:gd name="connsiteY5" fmla="*/ 5408772 h 5408772"/>
              <a:gd name="connsiteX6" fmla="*/ 4565 w 9229434"/>
              <a:gd name="connsiteY6" fmla="*/ 1399152 h 5408772"/>
              <a:gd name="connsiteX0" fmla="*/ 224 w 9229895"/>
              <a:gd name="connsiteY0" fmla="*/ 1400449 h 5405288"/>
              <a:gd name="connsiteX1" fmla="*/ 2679179 w 9229895"/>
              <a:gd name="connsiteY1" fmla="*/ 6 h 5405288"/>
              <a:gd name="connsiteX2" fmla="*/ 5590821 w 9229895"/>
              <a:gd name="connsiteY2" fmla="*/ 1383639 h 5405288"/>
              <a:gd name="connsiteX3" fmla="*/ 9224359 w 9229895"/>
              <a:gd name="connsiteY3" fmla="*/ 1965932 h 5405288"/>
              <a:gd name="connsiteX4" fmla="*/ 9229106 w 9229895"/>
              <a:gd name="connsiteY4" fmla="*/ 5402520 h 5405288"/>
              <a:gd name="connsiteX5" fmla="*/ 1382 w 9229895"/>
              <a:gd name="connsiteY5" fmla="*/ 5405288 h 5405288"/>
              <a:gd name="connsiteX6" fmla="*/ 224 w 9229895"/>
              <a:gd name="connsiteY6" fmla="*/ 1400449 h 5405288"/>
              <a:gd name="connsiteX0" fmla="*/ 157384 w 9228594"/>
              <a:gd name="connsiteY0" fmla="*/ 1371769 h 5405287"/>
              <a:gd name="connsiteX1" fmla="*/ 2677878 w 9228594"/>
              <a:gd name="connsiteY1" fmla="*/ 5 h 5405287"/>
              <a:gd name="connsiteX2" fmla="*/ 5589520 w 9228594"/>
              <a:gd name="connsiteY2" fmla="*/ 1383638 h 5405287"/>
              <a:gd name="connsiteX3" fmla="*/ 9223058 w 9228594"/>
              <a:gd name="connsiteY3" fmla="*/ 1965931 h 5405287"/>
              <a:gd name="connsiteX4" fmla="*/ 9227805 w 9228594"/>
              <a:gd name="connsiteY4" fmla="*/ 5402519 h 5405287"/>
              <a:gd name="connsiteX5" fmla="*/ 81 w 9228594"/>
              <a:gd name="connsiteY5" fmla="*/ 5405287 h 5405287"/>
              <a:gd name="connsiteX6" fmla="*/ 157384 w 9228594"/>
              <a:gd name="connsiteY6" fmla="*/ 1371769 h 5405287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3702 h 5406780"/>
              <a:gd name="connsiteX1" fmla="*/ 2679179 w 9229895"/>
              <a:gd name="connsiteY1" fmla="*/ 1498 h 5406780"/>
              <a:gd name="connsiteX2" fmla="*/ 5590821 w 9229895"/>
              <a:gd name="connsiteY2" fmla="*/ 1385131 h 5406780"/>
              <a:gd name="connsiteX3" fmla="*/ 9224359 w 9229895"/>
              <a:gd name="connsiteY3" fmla="*/ 1967424 h 5406780"/>
              <a:gd name="connsiteX4" fmla="*/ 9229106 w 9229895"/>
              <a:gd name="connsiteY4" fmla="*/ 5404012 h 5406780"/>
              <a:gd name="connsiteX5" fmla="*/ 1382 w 9229895"/>
              <a:gd name="connsiteY5" fmla="*/ 5406780 h 5406780"/>
              <a:gd name="connsiteX6" fmla="*/ 223 w 9229895"/>
              <a:gd name="connsiteY6" fmla="*/ 1363702 h 54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9895" h="5406780">
                <a:moveTo>
                  <a:pt x="223" y="1363702"/>
                </a:moveTo>
                <a:cubicBezTo>
                  <a:pt x="776784" y="694686"/>
                  <a:pt x="1565447" y="46228"/>
                  <a:pt x="2679179" y="1498"/>
                </a:cubicBezTo>
                <a:cubicBezTo>
                  <a:pt x="3792911" y="-43232"/>
                  <a:pt x="4924544" y="924647"/>
                  <a:pt x="5590821" y="1385131"/>
                </a:cubicBezTo>
                <a:cubicBezTo>
                  <a:pt x="6257098" y="1845615"/>
                  <a:pt x="7574028" y="2886575"/>
                  <a:pt x="9224359" y="1967424"/>
                </a:cubicBezTo>
                <a:cubicBezTo>
                  <a:pt x="9220349" y="2940500"/>
                  <a:pt x="9233116" y="4430936"/>
                  <a:pt x="9229106" y="5404012"/>
                </a:cubicBezTo>
                <a:lnTo>
                  <a:pt x="1382" y="5406780"/>
                </a:lnTo>
                <a:cubicBezTo>
                  <a:pt x="-2886" y="4064705"/>
                  <a:pt x="4491" y="2705777"/>
                  <a:pt x="223" y="136370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F3F3F3"/>
              </a:gs>
              <a:gs pos="82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590799" y="1752600"/>
            <a:ext cx="2057401" cy="1752600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1500" b="0" i="0" baseline="0">
                <a:solidFill>
                  <a:srgbClr val="A0B94F"/>
                </a:solidFill>
                <a:effectLst/>
                <a:latin typeface="Adobe Fan Heiti Std B" pitchFamily="34" charset="-128"/>
                <a:ea typeface="Adobe Fan Heiti Std B" pitchFamily="34" charset="-128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685800" y="2133600"/>
            <a:ext cx="2362200" cy="1066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6600" kern="1200" baseline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CHAPTER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3048000" y="3352800"/>
            <a:ext cx="1143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810000"/>
            <a:ext cx="8382000" cy="2895600"/>
          </a:xfrm>
        </p:spPr>
        <p:txBody>
          <a:bodyPr>
            <a:normAutofit/>
          </a:bodyPr>
          <a:lstStyle>
            <a:lvl1pPr marL="0" indent="0" algn="l">
              <a:lnSpc>
                <a:spcPts val="7200"/>
              </a:lnSpc>
              <a:spcBef>
                <a:spcPts val="600"/>
              </a:spcBef>
              <a:spcAft>
                <a:spcPts val="600"/>
              </a:spcAft>
              <a:buNone/>
              <a:defRPr sz="7200" baseline="0">
                <a:solidFill>
                  <a:srgbClr val="D74B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Chapter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020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>
            <a:lvl1pPr algn="l">
              <a:defRPr sz="4400" b="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 marL="514350" indent="-514350">
              <a:buClr>
                <a:srgbClr val="00B0F0"/>
              </a:buClr>
              <a:buSzPct val="100000"/>
              <a:buFont typeface="+mj-lt"/>
              <a:buAutoNum type="arabicPeriod"/>
              <a:defRPr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839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_Learning_Ob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514350" indent="-514350">
              <a:buClr>
                <a:srgbClr val="FF9900"/>
              </a:buClr>
              <a:buSzPct val="100000"/>
              <a:buFont typeface="+mj-lt"/>
              <a:buAutoNum type="arabicPeriod"/>
              <a:defRPr baseline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686800" cy="1066800"/>
          </a:xfrm>
        </p:spPr>
        <p:txBody>
          <a:bodyPr>
            <a:normAutofit/>
          </a:bodyPr>
          <a:lstStyle>
            <a:lvl1pPr marL="0" indent="0" algn="l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7263063" y="533400"/>
            <a:ext cx="1652337" cy="106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4400" kern="1200" baseline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&gt;&gt;&gt;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39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477000"/>
            <a:ext cx="86868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382000" y="5715000"/>
            <a:ext cx="304800" cy="762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2192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19896"/>
            <a:ext cx="2133600" cy="365125"/>
          </a:xfrm>
        </p:spPr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>
            <a:lvl1pPr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3276600" y="228600"/>
            <a:ext cx="2209800" cy="1143000"/>
          </a:xfrm>
        </p:spPr>
        <p:txBody>
          <a:bodyPr>
            <a:noAutofit/>
          </a:bodyPr>
          <a:lstStyle>
            <a:lvl1pPr algn="l">
              <a:defRPr sz="4400" b="1" baseline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CASE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457200" y="228600"/>
            <a:ext cx="3276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b="0" dirty="0" smtClean="0">
                <a:solidFill>
                  <a:schemeClr val="accent1">
                    <a:lumMod val="75000"/>
                  </a:schemeClr>
                </a:solidFill>
              </a:rPr>
              <a:t>OPENING</a:t>
            </a:r>
            <a:endParaRPr lang="en-US" b="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 userDrawn="1"/>
        </p:nvSpPr>
        <p:spPr>
          <a:xfrm>
            <a:off x="5181600" y="228600"/>
            <a:ext cx="2438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>
                <a:solidFill>
                  <a:srgbClr val="6600CC"/>
                </a:solidFill>
              </a:rPr>
              <a:t>&gt;</a:t>
            </a:r>
            <a:endParaRPr lang="en-US" dirty="0">
              <a:solidFill>
                <a:srgbClr val="66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188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s_about_b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397296"/>
            <a:ext cx="9144000" cy="4927304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635296"/>
            <a:ext cx="7772400" cy="990600"/>
          </a:xfrm>
        </p:spPr>
        <p:txBody>
          <a:bodyPr>
            <a:normAutofit/>
          </a:bodyPr>
          <a:lstStyle>
            <a:lvl1pPr marL="0" indent="0">
              <a:buNone/>
              <a:defRPr sz="4400" b="0" i="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’S ABOUT BUSINESS  0.0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1397296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>
            <a:off x="609600" y="228600"/>
            <a:ext cx="923260" cy="1473496"/>
            <a:chOff x="495300" y="888704"/>
            <a:chExt cx="923260" cy="1473496"/>
          </a:xfrm>
          <a:effectLst>
            <a:outerShdw blurRad="76200" dist="88900" dir="4620000" sx="109000" sy="109000" algn="ctr" rotWithShape="0">
              <a:schemeClr val="bg1">
                <a:lumMod val="65000"/>
                <a:alpha val="19000"/>
              </a:schemeClr>
            </a:outerShdw>
          </a:effectLst>
        </p:grpSpPr>
        <p:sp>
          <p:nvSpPr>
            <p:cNvPr id="5" name="Rectangle 4"/>
            <p:cNvSpPr/>
            <p:nvPr userDrawn="1"/>
          </p:nvSpPr>
          <p:spPr>
            <a:xfrm>
              <a:off x="838200" y="1008888"/>
              <a:ext cx="246888" cy="1353312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95300" y="1219200"/>
              <a:ext cx="246888" cy="1143000"/>
            </a:xfrm>
            <a:prstGeom prst="rect">
              <a:avLst/>
            </a:prstGeom>
            <a:solidFill>
              <a:srgbClr val="99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5400000">
              <a:off x="847060" y="545804"/>
              <a:ext cx="228600" cy="9144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Content Placeholder 20"/>
          <p:cNvSpPr>
            <a:spLocks noGrp="1"/>
          </p:cNvSpPr>
          <p:nvPr>
            <p:ph sz="quarter" idx="16"/>
          </p:nvPr>
        </p:nvSpPr>
        <p:spPr>
          <a:xfrm>
            <a:off x="609600" y="1828800"/>
            <a:ext cx="8001000" cy="4419600"/>
          </a:xfrm>
        </p:spPr>
        <p:txBody>
          <a:bodyPr/>
          <a:lstStyle>
            <a:lvl1pPr>
              <a:defRPr sz="3200" b="1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71550" indent="-514350">
              <a:buClr>
                <a:srgbClr val="0000CC"/>
              </a:buClr>
              <a:buFont typeface="+mj-lt"/>
              <a:buAutoNum type="arabicPeriod"/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9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04800"/>
            <a:ext cx="6553199" cy="1676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" y="0"/>
            <a:ext cx="1981200" cy="1524000"/>
          </a:xfrm>
        </p:spPr>
        <p:txBody>
          <a:bodyPr>
            <a:noAutofit/>
          </a:bodyPr>
          <a:lstStyle>
            <a:lvl1pPr marL="0" indent="0" algn="ctr">
              <a:buNone/>
              <a:defRPr sz="7200" baseline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7200" baseline="0">
                <a:latin typeface="Century Gothic" pitchFamily="34" charset="0"/>
              </a:defRPr>
            </a:lvl2pPr>
            <a:lvl3pPr marL="914400" indent="0">
              <a:buNone/>
              <a:defRPr sz="7200" baseline="0">
                <a:latin typeface="Century Gothic" pitchFamily="34" charset="0"/>
              </a:defRPr>
            </a:lvl3pPr>
            <a:lvl4pPr marL="1371600" indent="0">
              <a:buNone/>
              <a:defRPr sz="7200" baseline="0">
                <a:latin typeface="Century Gothic" pitchFamily="34" charset="0"/>
              </a:defRPr>
            </a:lvl4pPr>
            <a:lvl5pPr marL="1828800" indent="0">
              <a:buNone/>
              <a:defRPr sz="7200" baseline="0"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1066800" y="2438400"/>
            <a:ext cx="7543800" cy="3810000"/>
          </a:xfrm>
        </p:spPr>
        <p:txBody>
          <a:bodyPr/>
          <a:lstStyle>
            <a:lvl1pPr>
              <a:defRPr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45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zax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3716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524000"/>
            <a:ext cx="8153400" cy="4724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4478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04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6600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03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99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99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31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25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lide_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4478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828800"/>
            <a:ext cx="8153400" cy="4800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6764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594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ug It I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" t="1641" r="1785"/>
          <a:stretch/>
        </p:blipFill>
        <p:spPr>
          <a:xfrm>
            <a:off x="-1" y="0"/>
            <a:ext cx="9144001" cy="4571999"/>
          </a:xfrm>
          <a:prstGeom prst="rect">
            <a:avLst/>
          </a:prstGeom>
        </p:spPr>
      </p:pic>
      <p:sp>
        <p:nvSpPr>
          <p:cNvPr id="23" name="Rectangle 7"/>
          <p:cNvSpPr/>
          <p:nvPr userDrawn="1"/>
        </p:nvSpPr>
        <p:spPr>
          <a:xfrm>
            <a:off x="-4762" y="1478378"/>
            <a:ext cx="9154254" cy="5387145"/>
          </a:xfrm>
          <a:custGeom>
            <a:avLst/>
            <a:gdLst>
              <a:gd name="connsiteX0" fmla="*/ 0 w 9159175"/>
              <a:gd name="connsiteY0" fmla="*/ 0 h 6841524"/>
              <a:gd name="connsiteX1" fmla="*/ 9159175 w 9159175"/>
              <a:gd name="connsiteY1" fmla="*/ 0 h 6841524"/>
              <a:gd name="connsiteX2" fmla="*/ 9159175 w 9159175"/>
              <a:gd name="connsiteY2" fmla="*/ 6841524 h 6841524"/>
              <a:gd name="connsiteX3" fmla="*/ 0 w 9159175"/>
              <a:gd name="connsiteY3" fmla="*/ 6841524 h 6841524"/>
              <a:gd name="connsiteX4" fmla="*/ 0 w 9159175"/>
              <a:gd name="connsiteY4" fmla="*/ 0 h 6841524"/>
              <a:gd name="connsiteX0" fmla="*/ 0 w 9207301"/>
              <a:gd name="connsiteY0" fmla="*/ 3140242 h 6841524"/>
              <a:gd name="connsiteX1" fmla="*/ 9207301 w 9207301"/>
              <a:gd name="connsiteY1" fmla="*/ 0 h 6841524"/>
              <a:gd name="connsiteX2" fmla="*/ 9207301 w 9207301"/>
              <a:gd name="connsiteY2" fmla="*/ 6841524 h 6841524"/>
              <a:gd name="connsiteX3" fmla="*/ 48126 w 9207301"/>
              <a:gd name="connsiteY3" fmla="*/ 6841524 h 6841524"/>
              <a:gd name="connsiteX4" fmla="*/ 0 w 9207301"/>
              <a:gd name="connsiteY4" fmla="*/ 3140242 h 6841524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140297 h 3841579"/>
              <a:gd name="connsiteX1" fmla="*/ 3985595 w 9219332"/>
              <a:gd name="connsiteY1" fmla="*/ 790002 h 3841579"/>
              <a:gd name="connsiteX2" fmla="*/ 9219332 w 9219332"/>
              <a:gd name="connsiteY2" fmla="*/ 922350 h 3841579"/>
              <a:gd name="connsiteX3" fmla="*/ 9207301 w 9219332"/>
              <a:gd name="connsiteY3" fmla="*/ 3841579 h 3841579"/>
              <a:gd name="connsiteX4" fmla="*/ 48126 w 9219332"/>
              <a:gd name="connsiteY4" fmla="*/ 3841579 h 3841579"/>
              <a:gd name="connsiteX5" fmla="*/ 0 w 9219332"/>
              <a:gd name="connsiteY5" fmla="*/ 140297 h 3841579"/>
              <a:gd name="connsiteX0" fmla="*/ 0 w 9219332"/>
              <a:gd name="connsiteY0" fmla="*/ 1454745 h 5156027"/>
              <a:gd name="connsiteX1" fmla="*/ 2662121 w 9219332"/>
              <a:gd name="connsiteY1" fmla="*/ 10956 h 5156027"/>
              <a:gd name="connsiteX2" fmla="*/ 9219332 w 9219332"/>
              <a:gd name="connsiteY2" fmla="*/ 2236798 h 5156027"/>
              <a:gd name="connsiteX3" fmla="*/ 9207301 w 9219332"/>
              <a:gd name="connsiteY3" fmla="*/ 5156027 h 5156027"/>
              <a:gd name="connsiteX4" fmla="*/ 48126 w 9219332"/>
              <a:gd name="connsiteY4" fmla="*/ 5156027 h 5156027"/>
              <a:gd name="connsiteX5" fmla="*/ 0 w 9219332"/>
              <a:gd name="connsiteY5" fmla="*/ 1454745 h 5156027"/>
              <a:gd name="connsiteX0" fmla="*/ 0 w 9219332"/>
              <a:gd name="connsiteY0" fmla="*/ 1443789 h 5145071"/>
              <a:gd name="connsiteX1" fmla="*/ 2662121 w 9219332"/>
              <a:gd name="connsiteY1" fmla="*/ 0 h 5145071"/>
              <a:gd name="connsiteX2" fmla="*/ 9219332 w 9219332"/>
              <a:gd name="connsiteY2" fmla="*/ 2225842 h 5145071"/>
              <a:gd name="connsiteX3" fmla="*/ 9207301 w 9219332"/>
              <a:gd name="connsiteY3" fmla="*/ 5145071 h 5145071"/>
              <a:gd name="connsiteX4" fmla="*/ 48126 w 9219332"/>
              <a:gd name="connsiteY4" fmla="*/ 5145071 h 5145071"/>
              <a:gd name="connsiteX5" fmla="*/ 0 w 9219332"/>
              <a:gd name="connsiteY5" fmla="*/ 1443789 h 5145071"/>
              <a:gd name="connsiteX0" fmla="*/ 0 w 9219332"/>
              <a:gd name="connsiteY0" fmla="*/ 1449612 h 5150894"/>
              <a:gd name="connsiteX1" fmla="*/ 2662121 w 9219332"/>
              <a:gd name="connsiteY1" fmla="*/ 5823 h 5150894"/>
              <a:gd name="connsiteX2" fmla="*/ 9219332 w 9219332"/>
              <a:gd name="connsiteY2" fmla="*/ 2231665 h 5150894"/>
              <a:gd name="connsiteX3" fmla="*/ 9207301 w 9219332"/>
              <a:gd name="connsiteY3" fmla="*/ 5150894 h 5150894"/>
              <a:gd name="connsiteX4" fmla="*/ 48126 w 9219332"/>
              <a:gd name="connsiteY4" fmla="*/ 5150894 h 5150894"/>
              <a:gd name="connsiteX5" fmla="*/ 0 w 9219332"/>
              <a:gd name="connsiteY5" fmla="*/ 1449612 h 5150894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72999 h 5174281"/>
              <a:gd name="connsiteX1" fmla="*/ 2613995 w 9219332"/>
              <a:gd name="connsiteY1" fmla="*/ 5147 h 5174281"/>
              <a:gd name="connsiteX2" fmla="*/ 6223468 w 9219332"/>
              <a:gd name="connsiteY2" fmla="*/ 2026453 h 5174281"/>
              <a:gd name="connsiteX3" fmla="*/ 9219332 w 9219332"/>
              <a:gd name="connsiteY3" fmla="*/ 2255052 h 5174281"/>
              <a:gd name="connsiteX4" fmla="*/ 9207301 w 9219332"/>
              <a:gd name="connsiteY4" fmla="*/ 5174281 h 5174281"/>
              <a:gd name="connsiteX5" fmla="*/ 48126 w 9219332"/>
              <a:gd name="connsiteY5" fmla="*/ 5174281 h 5174281"/>
              <a:gd name="connsiteX6" fmla="*/ 0 w 9219332"/>
              <a:gd name="connsiteY6" fmla="*/ 1472999 h 5174281"/>
              <a:gd name="connsiteX0" fmla="*/ 0 w 9219332"/>
              <a:gd name="connsiteY0" fmla="*/ 1479523 h 5180805"/>
              <a:gd name="connsiteX1" fmla="*/ 2613995 w 9219332"/>
              <a:gd name="connsiteY1" fmla="*/ 11671 h 5180805"/>
              <a:gd name="connsiteX2" fmla="*/ 6223468 w 9219332"/>
              <a:gd name="connsiteY2" fmla="*/ 2032977 h 5180805"/>
              <a:gd name="connsiteX3" fmla="*/ 9219332 w 9219332"/>
              <a:gd name="connsiteY3" fmla="*/ 2261576 h 5180805"/>
              <a:gd name="connsiteX4" fmla="*/ 9207301 w 9219332"/>
              <a:gd name="connsiteY4" fmla="*/ 5180805 h 5180805"/>
              <a:gd name="connsiteX5" fmla="*/ 48126 w 9219332"/>
              <a:gd name="connsiteY5" fmla="*/ 5180805 h 5180805"/>
              <a:gd name="connsiteX6" fmla="*/ 0 w 9219332"/>
              <a:gd name="connsiteY6" fmla="*/ 1479523 h 5180805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5965 h 5177247"/>
              <a:gd name="connsiteX1" fmla="*/ 2613995 w 9219332"/>
              <a:gd name="connsiteY1" fmla="*/ 8113 h 5177247"/>
              <a:gd name="connsiteX2" fmla="*/ 6223468 w 9219332"/>
              <a:gd name="connsiteY2" fmla="*/ 2029419 h 5177247"/>
              <a:gd name="connsiteX3" fmla="*/ 9219332 w 9219332"/>
              <a:gd name="connsiteY3" fmla="*/ 2258018 h 5177247"/>
              <a:gd name="connsiteX4" fmla="*/ 9207301 w 9219332"/>
              <a:gd name="connsiteY4" fmla="*/ 5177247 h 5177247"/>
              <a:gd name="connsiteX5" fmla="*/ 48126 w 9219332"/>
              <a:gd name="connsiteY5" fmla="*/ 5177247 h 5177247"/>
              <a:gd name="connsiteX6" fmla="*/ 0 w 9219332"/>
              <a:gd name="connsiteY6" fmla="*/ 1475965 h 5177247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68793 h 5170075"/>
              <a:gd name="connsiteX1" fmla="*/ 2613995 w 9219332"/>
              <a:gd name="connsiteY1" fmla="*/ 941 h 5170075"/>
              <a:gd name="connsiteX2" fmla="*/ 6223468 w 9219332"/>
              <a:gd name="connsiteY2" fmla="*/ 2022247 h 5170075"/>
              <a:gd name="connsiteX3" fmla="*/ 9219332 w 9219332"/>
              <a:gd name="connsiteY3" fmla="*/ 2178656 h 5170075"/>
              <a:gd name="connsiteX4" fmla="*/ 9207301 w 9219332"/>
              <a:gd name="connsiteY4" fmla="*/ 5170075 h 5170075"/>
              <a:gd name="connsiteX5" fmla="*/ 48126 w 9219332"/>
              <a:gd name="connsiteY5" fmla="*/ 5170075 h 5170075"/>
              <a:gd name="connsiteX6" fmla="*/ 0 w 9219332"/>
              <a:gd name="connsiteY6" fmla="*/ 1468793 h 5170075"/>
              <a:gd name="connsiteX0" fmla="*/ 0 w 9219332"/>
              <a:gd name="connsiteY0" fmla="*/ 1482160 h 5183442"/>
              <a:gd name="connsiteX1" fmla="*/ 2613995 w 9219332"/>
              <a:gd name="connsiteY1" fmla="*/ 14308 h 5183442"/>
              <a:gd name="connsiteX2" fmla="*/ 6223468 w 9219332"/>
              <a:gd name="connsiteY2" fmla="*/ 2035614 h 5183442"/>
              <a:gd name="connsiteX3" fmla="*/ 9219332 w 9219332"/>
              <a:gd name="connsiteY3" fmla="*/ 2192023 h 5183442"/>
              <a:gd name="connsiteX4" fmla="*/ 9207301 w 9219332"/>
              <a:gd name="connsiteY4" fmla="*/ 5183442 h 5183442"/>
              <a:gd name="connsiteX5" fmla="*/ 48126 w 9219332"/>
              <a:gd name="connsiteY5" fmla="*/ 5183442 h 5183442"/>
              <a:gd name="connsiteX6" fmla="*/ 0 w 9219332"/>
              <a:gd name="connsiteY6" fmla="*/ 1482160 h 5183442"/>
              <a:gd name="connsiteX0" fmla="*/ 0 w 9219332"/>
              <a:gd name="connsiteY0" fmla="*/ 1493749 h 5195031"/>
              <a:gd name="connsiteX1" fmla="*/ 2613995 w 9219332"/>
              <a:gd name="connsiteY1" fmla="*/ 25897 h 5195031"/>
              <a:gd name="connsiteX2" fmla="*/ 6223468 w 9219332"/>
              <a:gd name="connsiteY2" fmla="*/ 2047203 h 5195031"/>
              <a:gd name="connsiteX3" fmla="*/ 9219332 w 9219332"/>
              <a:gd name="connsiteY3" fmla="*/ 2203612 h 5195031"/>
              <a:gd name="connsiteX4" fmla="*/ 9207301 w 9219332"/>
              <a:gd name="connsiteY4" fmla="*/ 5195031 h 5195031"/>
              <a:gd name="connsiteX5" fmla="*/ 48126 w 9219332"/>
              <a:gd name="connsiteY5" fmla="*/ 5195031 h 5195031"/>
              <a:gd name="connsiteX6" fmla="*/ 0 w 9219332"/>
              <a:gd name="connsiteY6" fmla="*/ 1493749 h 5195031"/>
              <a:gd name="connsiteX0" fmla="*/ 0 w 9219332"/>
              <a:gd name="connsiteY0" fmla="*/ 1539121 h 5240403"/>
              <a:gd name="connsiteX1" fmla="*/ 2493679 w 9219332"/>
              <a:gd name="connsiteY1" fmla="*/ 23143 h 5240403"/>
              <a:gd name="connsiteX2" fmla="*/ 6223468 w 9219332"/>
              <a:gd name="connsiteY2" fmla="*/ 2092575 h 5240403"/>
              <a:gd name="connsiteX3" fmla="*/ 9219332 w 9219332"/>
              <a:gd name="connsiteY3" fmla="*/ 2248984 h 5240403"/>
              <a:gd name="connsiteX4" fmla="*/ 9207301 w 9219332"/>
              <a:gd name="connsiteY4" fmla="*/ 5240403 h 5240403"/>
              <a:gd name="connsiteX5" fmla="*/ 48126 w 9219332"/>
              <a:gd name="connsiteY5" fmla="*/ 5240403 h 5240403"/>
              <a:gd name="connsiteX6" fmla="*/ 0 w 9219332"/>
              <a:gd name="connsiteY6" fmla="*/ 1539121 h 5240403"/>
              <a:gd name="connsiteX0" fmla="*/ 0 w 9219332"/>
              <a:gd name="connsiteY0" fmla="*/ 1556620 h 5257902"/>
              <a:gd name="connsiteX1" fmla="*/ 2493679 w 9219332"/>
              <a:gd name="connsiteY1" fmla="*/ 40642 h 5257902"/>
              <a:gd name="connsiteX2" fmla="*/ 6223468 w 9219332"/>
              <a:gd name="connsiteY2" fmla="*/ 2110074 h 5257902"/>
              <a:gd name="connsiteX3" fmla="*/ 9219332 w 9219332"/>
              <a:gd name="connsiteY3" fmla="*/ 2266483 h 5257902"/>
              <a:gd name="connsiteX4" fmla="*/ 9207301 w 9219332"/>
              <a:gd name="connsiteY4" fmla="*/ 5257902 h 5257902"/>
              <a:gd name="connsiteX5" fmla="*/ 48126 w 9219332"/>
              <a:gd name="connsiteY5" fmla="*/ 5257902 h 5257902"/>
              <a:gd name="connsiteX6" fmla="*/ 0 w 9219332"/>
              <a:gd name="connsiteY6" fmla="*/ 1556620 h 5257902"/>
              <a:gd name="connsiteX0" fmla="*/ 0 w 9219332"/>
              <a:gd name="connsiteY0" fmla="*/ 1562740 h 5264022"/>
              <a:gd name="connsiteX1" fmla="*/ 2493679 w 9219332"/>
              <a:gd name="connsiteY1" fmla="*/ 46762 h 5264022"/>
              <a:gd name="connsiteX2" fmla="*/ 6223468 w 9219332"/>
              <a:gd name="connsiteY2" fmla="*/ 2116194 h 5264022"/>
              <a:gd name="connsiteX3" fmla="*/ 9219332 w 9219332"/>
              <a:gd name="connsiteY3" fmla="*/ 2272603 h 5264022"/>
              <a:gd name="connsiteX4" fmla="*/ 9207301 w 9219332"/>
              <a:gd name="connsiteY4" fmla="*/ 5264022 h 5264022"/>
              <a:gd name="connsiteX5" fmla="*/ 48126 w 9219332"/>
              <a:gd name="connsiteY5" fmla="*/ 5264022 h 5264022"/>
              <a:gd name="connsiteX6" fmla="*/ 0 w 9219332"/>
              <a:gd name="connsiteY6" fmla="*/ 1562740 h 5264022"/>
              <a:gd name="connsiteX0" fmla="*/ 0 w 9219332"/>
              <a:gd name="connsiteY0" fmla="*/ 1556621 h 5257903"/>
              <a:gd name="connsiteX1" fmla="*/ 2469615 w 9219332"/>
              <a:gd name="connsiteY1" fmla="*/ 40643 h 5257903"/>
              <a:gd name="connsiteX2" fmla="*/ 6223468 w 9219332"/>
              <a:gd name="connsiteY2" fmla="*/ 2110075 h 5257903"/>
              <a:gd name="connsiteX3" fmla="*/ 9219332 w 9219332"/>
              <a:gd name="connsiteY3" fmla="*/ 2266484 h 5257903"/>
              <a:gd name="connsiteX4" fmla="*/ 9207301 w 9219332"/>
              <a:gd name="connsiteY4" fmla="*/ 5257903 h 5257903"/>
              <a:gd name="connsiteX5" fmla="*/ 48126 w 9219332"/>
              <a:gd name="connsiteY5" fmla="*/ 5257903 h 5257903"/>
              <a:gd name="connsiteX6" fmla="*/ 0 w 9219332"/>
              <a:gd name="connsiteY6" fmla="*/ 1556621 h 5257903"/>
              <a:gd name="connsiteX0" fmla="*/ 0 w 9219332"/>
              <a:gd name="connsiteY0" fmla="*/ 1545248 h 5246530"/>
              <a:gd name="connsiteX1" fmla="*/ 2469615 w 9219332"/>
              <a:gd name="connsiteY1" fmla="*/ 29270 h 5246530"/>
              <a:gd name="connsiteX2" fmla="*/ 6223468 w 9219332"/>
              <a:gd name="connsiteY2" fmla="*/ 2098702 h 5246530"/>
              <a:gd name="connsiteX3" fmla="*/ 9219332 w 9219332"/>
              <a:gd name="connsiteY3" fmla="*/ 2255111 h 5246530"/>
              <a:gd name="connsiteX4" fmla="*/ 9207301 w 9219332"/>
              <a:gd name="connsiteY4" fmla="*/ 5246530 h 5246530"/>
              <a:gd name="connsiteX5" fmla="*/ 48126 w 9219332"/>
              <a:gd name="connsiteY5" fmla="*/ 5246530 h 5246530"/>
              <a:gd name="connsiteX6" fmla="*/ 0 w 9219332"/>
              <a:gd name="connsiteY6" fmla="*/ 1545248 h 5246530"/>
              <a:gd name="connsiteX0" fmla="*/ 0 w 9219332"/>
              <a:gd name="connsiteY0" fmla="*/ 1547962 h 5249244"/>
              <a:gd name="connsiteX1" fmla="*/ 2469615 w 9219332"/>
              <a:gd name="connsiteY1" fmla="*/ 31984 h 5249244"/>
              <a:gd name="connsiteX2" fmla="*/ 6223468 w 9219332"/>
              <a:gd name="connsiteY2" fmla="*/ 2101416 h 5249244"/>
              <a:gd name="connsiteX3" fmla="*/ 9219332 w 9219332"/>
              <a:gd name="connsiteY3" fmla="*/ 2257825 h 5249244"/>
              <a:gd name="connsiteX4" fmla="*/ 9207301 w 9219332"/>
              <a:gd name="connsiteY4" fmla="*/ 5249244 h 5249244"/>
              <a:gd name="connsiteX5" fmla="*/ 48126 w 9219332"/>
              <a:gd name="connsiteY5" fmla="*/ 5249244 h 5249244"/>
              <a:gd name="connsiteX6" fmla="*/ 0 w 9219332"/>
              <a:gd name="connsiteY6" fmla="*/ 1547962 h 5249244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52938 h 5254220"/>
              <a:gd name="connsiteX1" fmla="*/ 2469615 w 9219332"/>
              <a:gd name="connsiteY1" fmla="*/ 36960 h 5254220"/>
              <a:gd name="connsiteX2" fmla="*/ 6223468 w 9219332"/>
              <a:gd name="connsiteY2" fmla="*/ 2046234 h 5254220"/>
              <a:gd name="connsiteX3" fmla="*/ 9219332 w 9219332"/>
              <a:gd name="connsiteY3" fmla="*/ 2262801 h 5254220"/>
              <a:gd name="connsiteX4" fmla="*/ 9207301 w 9219332"/>
              <a:gd name="connsiteY4" fmla="*/ 5254220 h 5254220"/>
              <a:gd name="connsiteX5" fmla="*/ 48126 w 9219332"/>
              <a:gd name="connsiteY5" fmla="*/ 5254220 h 5254220"/>
              <a:gd name="connsiteX6" fmla="*/ 0 w 9219332"/>
              <a:gd name="connsiteY6" fmla="*/ 1552938 h 5254220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53368 h 5254650"/>
              <a:gd name="connsiteX1" fmla="*/ 2469615 w 9243396"/>
              <a:gd name="connsiteY1" fmla="*/ 37390 h 5254650"/>
              <a:gd name="connsiteX2" fmla="*/ 6223468 w 9243396"/>
              <a:gd name="connsiteY2" fmla="*/ 2046664 h 5254650"/>
              <a:gd name="connsiteX3" fmla="*/ 9243396 w 9243396"/>
              <a:gd name="connsiteY3" fmla="*/ 2191042 h 5254650"/>
              <a:gd name="connsiteX4" fmla="*/ 9207301 w 9243396"/>
              <a:gd name="connsiteY4" fmla="*/ 5254650 h 5254650"/>
              <a:gd name="connsiteX5" fmla="*/ 48126 w 9243396"/>
              <a:gd name="connsiteY5" fmla="*/ 5254650 h 5254650"/>
              <a:gd name="connsiteX6" fmla="*/ 0 w 9243396"/>
              <a:gd name="connsiteY6" fmla="*/ 1553368 h 5254650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14369 h 5215651"/>
              <a:gd name="connsiteX1" fmla="*/ 2373363 w 9243396"/>
              <a:gd name="connsiteY1" fmla="*/ 34486 h 5215651"/>
              <a:gd name="connsiteX2" fmla="*/ 6223468 w 9243396"/>
              <a:gd name="connsiteY2" fmla="*/ 2007665 h 5215651"/>
              <a:gd name="connsiteX3" fmla="*/ 9243396 w 9243396"/>
              <a:gd name="connsiteY3" fmla="*/ 2152043 h 5215651"/>
              <a:gd name="connsiteX4" fmla="*/ 9207301 w 9243396"/>
              <a:gd name="connsiteY4" fmla="*/ 5215651 h 5215651"/>
              <a:gd name="connsiteX5" fmla="*/ 48126 w 9243396"/>
              <a:gd name="connsiteY5" fmla="*/ 5215651 h 5215651"/>
              <a:gd name="connsiteX6" fmla="*/ 0 w 9243396"/>
              <a:gd name="connsiteY6" fmla="*/ 1514369 h 5215651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0225 h 5181507"/>
              <a:gd name="connsiteX1" fmla="*/ 2373363 w 9243396"/>
              <a:gd name="connsiteY1" fmla="*/ 342 h 5181507"/>
              <a:gd name="connsiteX2" fmla="*/ 5537669 w 9243396"/>
              <a:gd name="connsiteY2" fmla="*/ 1371942 h 5181507"/>
              <a:gd name="connsiteX3" fmla="*/ 9243396 w 9243396"/>
              <a:gd name="connsiteY3" fmla="*/ 2117899 h 5181507"/>
              <a:gd name="connsiteX4" fmla="*/ 9207301 w 9243396"/>
              <a:gd name="connsiteY4" fmla="*/ 5181507 h 5181507"/>
              <a:gd name="connsiteX5" fmla="*/ 48126 w 9243396"/>
              <a:gd name="connsiteY5" fmla="*/ 5181507 h 5181507"/>
              <a:gd name="connsiteX6" fmla="*/ 0 w 9243396"/>
              <a:gd name="connsiteY6" fmla="*/ 1480225 h 5181507"/>
              <a:gd name="connsiteX0" fmla="*/ 0 w 9243396"/>
              <a:gd name="connsiteY0" fmla="*/ 1480319 h 5181601"/>
              <a:gd name="connsiteX1" fmla="*/ 2373363 w 9243396"/>
              <a:gd name="connsiteY1" fmla="*/ 436 h 5181601"/>
              <a:gd name="connsiteX2" fmla="*/ 5537669 w 9243396"/>
              <a:gd name="connsiteY2" fmla="*/ 1372036 h 5181601"/>
              <a:gd name="connsiteX3" fmla="*/ 9243396 w 9243396"/>
              <a:gd name="connsiteY3" fmla="*/ 2117993 h 5181601"/>
              <a:gd name="connsiteX4" fmla="*/ 9207301 w 9243396"/>
              <a:gd name="connsiteY4" fmla="*/ 5181601 h 5181601"/>
              <a:gd name="connsiteX5" fmla="*/ 48126 w 9243396"/>
              <a:gd name="connsiteY5" fmla="*/ 5181601 h 5181601"/>
              <a:gd name="connsiteX6" fmla="*/ 0 w 9243396"/>
              <a:gd name="connsiteY6" fmla="*/ 1480319 h 5181601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237 h 5181519"/>
              <a:gd name="connsiteX1" fmla="*/ 2373363 w 9231365"/>
              <a:gd name="connsiteY1" fmla="*/ 354 h 5181519"/>
              <a:gd name="connsiteX2" fmla="*/ 5537669 w 9231365"/>
              <a:gd name="connsiteY2" fmla="*/ 1371954 h 5181519"/>
              <a:gd name="connsiteX3" fmla="*/ 9231365 w 9231365"/>
              <a:gd name="connsiteY3" fmla="*/ 1985563 h 5181519"/>
              <a:gd name="connsiteX4" fmla="*/ 9207301 w 9231365"/>
              <a:gd name="connsiteY4" fmla="*/ 5181519 h 5181519"/>
              <a:gd name="connsiteX5" fmla="*/ 48126 w 9231365"/>
              <a:gd name="connsiteY5" fmla="*/ 5181519 h 5181519"/>
              <a:gd name="connsiteX6" fmla="*/ 0 w 9231365"/>
              <a:gd name="connsiteY6" fmla="*/ 1480237 h 5181519"/>
              <a:gd name="connsiteX0" fmla="*/ 0 w 9231365"/>
              <a:gd name="connsiteY0" fmla="*/ 1480660 h 5181942"/>
              <a:gd name="connsiteX1" fmla="*/ 2373363 w 9231365"/>
              <a:gd name="connsiteY1" fmla="*/ 777 h 5181942"/>
              <a:gd name="connsiteX2" fmla="*/ 5537669 w 9231365"/>
              <a:gd name="connsiteY2" fmla="*/ 1324251 h 5181942"/>
              <a:gd name="connsiteX3" fmla="*/ 9231365 w 9231365"/>
              <a:gd name="connsiteY3" fmla="*/ 1985986 h 5181942"/>
              <a:gd name="connsiteX4" fmla="*/ 9207301 w 9231365"/>
              <a:gd name="connsiteY4" fmla="*/ 5181942 h 5181942"/>
              <a:gd name="connsiteX5" fmla="*/ 48126 w 9231365"/>
              <a:gd name="connsiteY5" fmla="*/ 5181942 h 5181942"/>
              <a:gd name="connsiteX6" fmla="*/ 0 w 9231365"/>
              <a:gd name="connsiteY6" fmla="*/ 1480660 h 5181942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4814 h 5186096"/>
              <a:gd name="connsiteX1" fmla="*/ 2373363 w 9231365"/>
              <a:gd name="connsiteY1" fmla="*/ 4931 h 5186096"/>
              <a:gd name="connsiteX2" fmla="*/ 5537669 w 9231365"/>
              <a:gd name="connsiteY2" fmla="*/ 1328405 h 5186096"/>
              <a:gd name="connsiteX3" fmla="*/ 9231365 w 9231365"/>
              <a:gd name="connsiteY3" fmla="*/ 1990140 h 5186096"/>
              <a:gd name="connsiteX4" fmla="*/ 9207301 w 9231365"/>
              <a:gd name="connsiteY4" fmla="*/ 5186096 h 5186096"/>
              <a:gd name="connsiteX5" fmla="*/ 48126 w 9231365"/>
              <a:gd name="connsiteY5" fmla="*/ 5186096 h 5186096"/>
              <a:gd name="connsiteX6" fmla="*/ 0 w 9231365"/>
              <a:gd name="connsiteY6" fmla="*/ 1484814 h 5186096"/>
              <a:gd name="connsiteX0" fmla="*/ 0 w 9231365"/>
              <a:gd name="connsiteY0" fmla="*/ 1519567 h 5220849"/>
              <a:gd name="connsiteX1" fmla="*/ 2662121 w 9231365"/>
              <a:gd name="connsiteY1" fmla="*/ 3589 h 5220849"/>
              <a:gd name="connsiteX2" fmla="*/ 5537669 w 9231365"/>
              <a:gd name="connsiteY2" fmla="*/ 1363158 h 5220849"/>
              <a:gd name="connsiteX3" fmla="*/ 9231365 w 9231365"/>
              <a:gd name="connsiteY3" fmla="*/ 2024893 h 5220849"/>
              <a:gd name="connsiteX4" fmla="*/ 9207301 w 9231365"/>
              <a:gd name="connsiteY4" fmla="*/ 5220849 h 5220849"/>
              <a:gd name="connsiteX5" fmla="*/ 48126 w 9231365"/>
              <a:gd name="connsiteY5" fmla="*/ 5220849 h 5220849"/>
              <a:gd name="connsiteX6" fmla="*/ 0 w 9231365"/>
              <a:gd name="connsiteY6" fmla="*/ 1519567 h 5220849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94 h 5217292"/>
              <a:gd name="connsiteX1" fmla="*/ 2662121 w 9231365"/>
              <a:gd name="connsiteY1" fmla="*/ 32 h 5217292"/>
              <a:gd name="connsiteX2" fmla="*/ 5537669 w 9231365"/>
              <a:gd name="connsiteY2" fmla="*/ 1359601 h 5217292"/>
              <a:gd name="connsiteX3" fmla="*/ 9231365 w 9231365"/>
              <a:gd name="connsiteY3" fmla="*/ 2021336 h 5217292"/>
              <a:gd name="connsiteX4" fmla="*/ 9207301 w 9231365"/>
              <a:gd name="connsiteY4" fmla="*/ 5217292 h 5217292"/>
              <a:gd name="connsiteX5" fmla="*/ 48126 w 9231365"/>
              <a:gd name="connsiteY5" fmla="*/ 5217292 h 5217292"/>
              <a:gd name="connsiteX6" fmla="*/ 0 w 9231365"/>
              <a:gd name="connsiteY6" fmla="*/ 1395694 h 5217292"/>
              <a:gd name="connsiteX0" fmla="*/ 0 w 9231365"/>
              <a:gd name="connsiteY0" fmla="*/ 1395697 h 5217295"/>
              <a:gd name="connsiteX1" fmla="*/ 2662121 w 9231365"/>
              <a:gd name="connsiteY1" fmla="*/ 35 h 5217295"/>
              <a:gd name="connsiteX2" fmla="*/ 5537669 w 9231365"/>
              <a:gd name="connsiteY2" fmla="*/ 1359604 h 5217295"/>
              <a:gd name="connsiteX3" fmla="*/ 9231365 w 9231365"/>
              <a:gd name="connsiteY3" fmla="*/ 2021339 h 5217295"/>
              <a:gd name="connsiteX4" fmla="*/ 9207301 w 9231365"/>
              <a:gd name="connsiteY4" fmla="*/ 5217295 h 5217295"/>
              <a:gd name="connsiteX5" fmla="*/ 48126 w 9231365"/>
              <a:gd name="connsiteY5" fmla="*/ 5217295 h 5217295"/>
              <a:gd name="connsiteX6" fmla="*/ 0 w 9231365"/>
              <a:gd name="connsiteY6" fmla="*/ 1395697 h 5217295"/>
              <a:gd name="connsiteX0" fmla="*/ 0 w 9231365"/>
              <a:gd name="connsiteY0" fmla="*/ 1399409 h 5221007"/>
              <a:gd name="connsiteX1" fmla="*/ 2662121 w 9231365"/>
              <a:gd name="connsiteY1" fmla="*/ 3747 h 5221007"/>
              <a:gd name="connsiteX2" fmla="*/ 5537669 w 9231365"/>
              <a:gd name="connsiteY2" fmla="*/ 1363316 h 5221007"/>
              <a:gd name="connsiteX3" fmla="*/ 9231365 w 9231365"/>
              <a:gd name="connsiteY3" fmla="*/ 2025051 h 5221007"/>
              <a:gd name="connsiteX4" fmla="*/ 9207301 w 9231365"/>
              <a:gd name="connsiteY4" fmla="*/ 5221007 h 5221007"/>
              <a:gd name="connsiteX5" fmla="*/ 48126 w 9231365"/>
              <a:gd name="connsiteY5" fmla="*/ 5221007 h 5221007"/>
              <a:gd name="connsiteX6" fmla="*/ 0 w 9231365"/>
              <a:gd name="connsiteY6" fmla="*/ 1399409 h 5221007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8527 h 5220125"/>
              <a:gd name="connsiteX1" fmla="*/ 2662121 w 9231365"/>
              <a:gd name="connsiteY1" fmla="*/ 2865 h 5220125"/>
              <a:gd name="connsiteX2" fmla="*/ 5537669 w 9231365"/>
              <a:gd name="connsiteY2" fmla="*/ 1362434 h 5220125"/>
              <a:gd name="connsiteX3" fmla="*/ 9231365 w 9231365"/>
              <a:gd name="connsiteY3" fmla="*/ 1964012 h 5220125"/>
              <a:gd name="connsiteX4" fmla="*/ 9207301 w 9231365"/>
              <a:gd name="connsiteY4" fmla="*/ 5220125 h 5220125"/>
              <a:gd name="connsiteX5" fmla="*/ 48126 w 9231365"/>
              <a:gd name="connsiteY5" fmla="*/ 5220125 h 5220125"/>
              <a:gd name="connsiteX6" fmla="*/ 0 w 9231365"/>
              <a:gd name="connsiteY6" fmla="*/ 1398527 h 5220125"/>
              <a:gd name="connsiteX0" fmla="*/ 0 w 9231365"/>
              <a:gd name="connsiteY0" fmla="*/ 1399319 h 5220917"/>
              <a:gd name="connsiteX1" fmla="*/ 2662121 w 9231365"/>
              <a:gd name="connsiteY1" fmla="*/ 3657 h 5220917"/>
              <a:gd name="connsiteX2" fmla="*/ 5537669 w 9231365"/>
              <a:gd name="connsiteY2" fmla="*/ 1363226 h 5220917"/>
              <a:gd name="connsiteX3" fmla="*/ 9231365 w 9231365"/>
              <a:gd name="connsiteY3" fmla="*/ 1964804 h 5220917"/>
              <a:gd name="connsiteX4" fmla="*/ 9207301 w 9231365"/>
              <a:gd name="connsiteY4" fmla="*/ 5220917 h 5220917"/>
              <a:gd name="connsiteX5" fmla="*/ 48126 w 9231365"/>
              <a:gd name="connsiteY5" fmla="*/ 5220917 h 5220917"/>
              <a:gd name="connsiteX6" fmla="*/ 0 w 9231365"/>
              <a:gd name="connsiteY6" fmla="*/ 1399319 h 5220917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688 h 5221286"/>
              <a:gd name="connsiteX1" fmla="*/ 2662121 w 9231365"/>
              <a:gd name="connsiteY1" fmla="*/ 4026 h 5221286"/>
              <a:gd name="connsiteX2" fmla="*/ 5537669 w 9231365"/>
              <a:gd name="connsiteY2" fmla="*/ 1363595 h 5221286"/>
              <a:gd name="connsiteX3" fmla="*/ 9231365 w 9231365"/>
              <a:gd name="connsiteY3" fmla="*/ 1965173 h 5221286"/>
              <a:gd name="connsiteX4" fmla="*/ 9207301 w 9231365"/>
              <a:gd name="connsiteY4" fmla="*/ 5221286 h 5221286"/>
              <a:gd name="connsiteX5" fmla="*/ 48126 w 9231365"/>
              <a:gd name="connsiteY5" fmla="*/ 5221286 h 5221286"/>
              <a:gd name="connsiteX6" fmla="*/ 0 w 9231365"/>
              <a:gd name="connsiteY6" fmla="*/ 1399688 h 5221286"/>
              <a:gd name="connsiteX0" fmla="*/ 0 w 9219333"/>
              <a:gd name="connsiteY0" fmla="*/ 1215923 h 5217995"/>
              <a:gd name="connsiteX1" fmla="*/ 2650089 w 9219333"/>
              <a:gd name="connsiteY1" fmla="*/ 735 h 5217995"/>
              <a:gd name="connsiteX2" fmla="*/ 5525637 w 9219333"/>
              <a:gd name="connsiteY2" fmla="*/ 1360304 h 5217995"/>
              <a:gd name="connsiteX3" fmla="*/ 9219333 w 9219333"/>
              <a:gd name="connsiteY3" fmla="*/ 1961882 h 5217995"/>
              <a:gd name="connsiteX4" fmla="*/ 9195269 w 9219333"/>
              <a:gd name="connsiteY4" fmla="*/ 5217995 h 5217995"/>
              <a:gd name="connsiteX5" fmla="*/ 36094 w 9219333"/>
              <a:gd name="connsiteY5" fmla="*/ 5217995 h 5217995"/>
              <a:gd name="connsiteX6" fmla="*/ 0 w 9219333"/>
              <a:gd name="connsiteY6" fmla="*/ 1215923 h 5217995"/>
              <a:gd name="connsiteX0" fmla="*/ 0 w 9219333"/>
              <a:gd name="connsiteY0" fmla="*/ 1396225 h 5398297"/>
              <a:gd name="connsiteX1" fmla="*/ 2674153 w 9219333"/>
              <a:gd name="connsiteY1" fmla="*/ 563 h 5398297"/>
              <a:gd name="connsiteX2" fmla="*/ 5525637 w 9219333"/>
              <a:gd name="connsiteY2" fmla="*/ 1540606 h 5398297"/>
              <a:gd name="connsiteX3" fmla="*/ 9219333 w 9219333"/>
              <a:gd name="connsiteY3" fmla="*/ 2142184 h 5398297"/>
              <a:gd name="connsiteX4" fmla="*/ 9195269 w 9219333"/>
              <a:gd name="connsiteY4" fmla="*/ 5398297 h 5398297"/>
              <a:gd name="connsiteX5" fmla="*/ 36094 w 9219333"/>
              <a:gd name="connsiteY5" fmla="*/ 5398297 h 5398297"/>
              <a:gd name="connsiteX6" fmla="*/ 0 w 9219333"/>
              <a:gd name="connsiteY6" fmla="*/ 1396225 h 539829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141624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009276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6 h 5397738"/>
              <a:gd name="connsiteX1" fmla="*/ 2674153 w 9219333"/>
              <a:gd name="connsiteY1" fmla="*/ 4 h 5397738"/>
              <a:gd name="connsiteX2" fmla="*/ 5585795 w 9219333"/>
              <a:gd name="connsiteY2" fmla="*/ 1383637 h 5397738"/>
              <a:gd name="connsiteX3" fmla="*/ 9219333 w 9219333"/>
              <a:gd name="connsiteY3" fmla="*/ 2009277 h 5397738"/>
              <a:gd name="connsiteX4" fmla="*/ 9195269 w 9219333"/>
              <a:gd name="connsiteY4" fmla="*/ 5397738 h 5397738"/>
              <a:gd name="connsiteX5" fmla="*/ 36094 w 9219333"/>
              <a:gd name="connsiteY5" fmla="*/ 5397738 h 5397738"/>
              <a:gd name="connsiteX6" fmla="*/ 0 w 9219333"/>
              <a:gd name="connsiteY6" fmla="*/ 1395666 h 5397738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36094 w 9219333"/>
              <a:gd name="connsiteY5" fmla="*/ 5402259 h 5402259"/>
              <a:gd name="connsiteX6" fmla="*/ 0 w 9219333"/>
              <a:gd name="connsiteY6" fmla="*/ 1400187 h 5402259"/>
              <a:gd name="connsiteX0" fmla="*/ 10488 w 9229821"/>
              <a:gd name="connsiteY0" fmla="*/ 1400187 h 5426411"/>
              <a:gd name="connsiteX1" fmla="*/ 2684641 w 9229821"/>
              <a:gd name="connsiteY1" fmla="*/ 4525 h 5426411"/>
              <a:gd name="connsiteX2" fmla="*/ 5596283 w 9229821"/>
              <a:gd name="connsiteY2" fmla="*/ 1388158 h 5426411"/>
              <a:gd name="connsiteX3" fmla="*/ 9229821 w 9229821"/>
              <a:gd name="connsiteY3" fmla="*/ 1965672 h 5426411"/>
              <a:gd name="connsiteX4" fmla="*/ 9205757 w 9229821"/>
              <a:gd name="connsiteY4" fmla="*/ 5402259 h 5426411"/>
              <a:gd name="connsiteX5" fmla="*/ 0 w 9229821"/>
              <a:gd name="connsiteY5" fmla="*/ 5426411 h 5426411"/>
              <a:gd name="connsiteX6" fmla="*/ 10488 w 9229821"/>
              <a:gd name="connsiteY6" fmla="*/ 1400187 h 5426411"/>
              <a:gd name="connsiteX0" fmla="*/ 0 w 9219333"/>
              <a:gd name="connsiteY0" fmla="*/ 1400187 h 5426411"/>
              <a:gd name="connsiteX1" fmla="*/ 2674153 w 9219333"/>
              <a:gd name="connsiteY1" fmla="*/ 4525 h 5426411"/>
              <a:gd name="connsiteX2" fmla="*/ 5585795 w 9219333"/>
              <a:gd name="connsiteY2" fmla="*/ 1388158 h 5426411"/>
              <a:gd name="connsiteX3" fmla="*/ 9219333 w 9219333"/>
              <a:gd name="connsiteY3" fmla="*/ 1965672 h 5426411"/>
              <a:gd name="connsiteX4" fmla="*/ 9195269 w 9219333"/>
              <a:gd name="connsiteY4" fmla="*/ 5402259 h 5426411"/>
              <a:gd name="connsiteX5" fmla="*/ 12803 w 9219333"/>
              <a:gd name="connsiteY5" fmla="*/ 5426411 h 5426411"/>
              <a:gd name="connsiteX6" fmla="*/ 0 w 9219333"/>
              <a:gd name="connsiteY6" fmla="*/ 1400187 h 5426411"/>
              <a:gd name="connsiteX0" fmla="*/ 11116 w 9230449"/>
              <a:gd name="connsiteY0" fmla="*/ 1400187 h 5426411"/>
              <a:gd name="connsiteX1" fmla="*/ 2685269 w 9230449"/>
              <a:gd name="connsiteY1" fmla="*/ 4525 h 5426411"/>
              <a:gd name="connsiteX2" fmla="*/ 5596911 w 9230449"/>
              <a:gd name="connsiteY2" fmla="*/ 1388158 h 5426411"/>
              <a:gd name="connsiteX3" fmla="*/ 9230449 w 9230449"/>
              <a:gd name="connsiteY3" fmla="*/ 1965672 h 5426411"/>
              <a:gd name="connsiteX4" fmla="*/ 9206385 w 9230449"/>
              <a:gd name="connsiteY4" fmla="*/ 5402259 h 5426411"/>
              <a:gd name="connsiteX5" fmla="*/ 628 w 9230449"/>
              <a:gd name="connsiteY5" fmla="*/ 5426411 h 5426411"/>
              <a:gd name="connsiteX6" fmla="*/ 11116 w 9230449"/>
              <a:gd name="connsiteY6" fmla="*/ 1400187 h 5426411"/>
              <a:gd name="connsiteX0" fmla="*/ 225 w 9219558"/>
              <a:gd name="connsiteY0" fmla="*/ 1400187 h 5438486"/>
              <a:gd name="connsiteX1" fmla="*/ 2674378 w 9219558"/>
              <a:gd name="connsiteY1" fmla="*/ 4525 h 5438486"/>
              <a:gd name="connsiteX2" fmla="*/ 5586020 w 9219558"/>
              <a:gd name="connsiteY2" fmla="*/ 1388158 h 5438486"/>
              <a:gd name="connsiteX3" fmla="*/ 9219558 w 9219558"/>
              <a:gd name="connsiteY3" fmla="*/ 1965672 h 5438486"/>
              <a:gd name="connsiteX4" fmla="*/ 9195494 w 9219558"/>
              <a:gd name="connsiteY4" fmla="*/ 5402259 h 5438486"/>
              <a:gd name="connsiteX5" fmla="*/ 1383 w 9219558"/>
              <a:gd name="connsiteY5" fmla="*/ 5438486 h 5438486"/>
              <a:gd name="connsiteX6" fmla="*/ 225 w 9219558"/>
              <a:gd name="connsiteY6" fmla="*/ 1400187 h 5438486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58781 w 9219333"/>
              <a:gd name="connsiteY5" fmla="*/ 5371568 h 5402259"/>
              <a:gd name="connsiteX6" fmla="*/ 0 w 9219333"/>
              <a:gd name="connsiteY6" fmla="*/ 1400187 h 5402259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199834 w 9223898"/>
              <a:gd name="connsiteY4" fmla="*/ 5402259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079788 w 9223898"/>
              <a:gd name="connsiteY4" fmla="*/ 5254083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9434"/>
              <a:gd name="connsiteY0" fmla="*/ 1400187 h 5409807"/>
              <a:gd name="connsiteX1" fmla="*/ 2678718 w 9229434"/>
              <a:gd name="connsiteY1" fmla="*/ 4525 h 5409807"/>
              <a:gd name="connsiteX2" fmla="*/ 5590360 w 9229434"/>
              <a:gd name="connsiteY2" fmla="*/ 1388158 h 5409807"/>
              <a:gd name="connsiteX3" fmla="*/ 9223898 w 9229434"/>
              <a:gd name="connsiteY3" fmla="*/ 1965672 h 5409807"/>
              <a:gd name="connsiteX4" fmla="*/ 9228645 w 9229434"/>
              <a:gd name="connsiteY4" fmla="*/ 5407039 h 5409807"/>
              <a:gd name="connsiteX5" fmla="*/ 921 w 9229434"/>
              <a:gd name="connsiteY5" fmla="*/ 5409807 h 5409807"/>
              <a:gd name="connsiteX6" fmla="*/ 4565 w 9229434"/>
              <a:gd name="connsiteY6" fmla="*/ 1400187 h 5409807"/>
              <a:gd name="connsiteX0" fmla="*/ 4565 w 9229434"/>
              <a:gd name="connsiteY0" fmla="*/ 1399152 h 5408772"/>
              <a:gd name="connsiteX1" fmla="*/ 2678718 w 9229434"/>
              <a:gd name="connsiteY1" fmla="*/ 3490 h 5408772"/>
              <a:gd name="connsiteX2" fmla="*/ 5590360 w 9229434"/>
              <a:gd name="connsiteY2" fmla="*/ 1387123 h 5408772"/>
              <a:gd name="connsiteX3" fmla="*/ 9223898 w 9229434"/>
              <a:gd name="connsiteY3" fmla="*/ 1969416 h 5408772"/>
              <a:gd name="connsiteX4" fmla="*/ 9228645 w 9229434"/>
              <a:gd name="connsiteY4" fmla="*/ 5406004 h 5408772"/>
              <a:gd name="connsiteX5" fmla="*/ 921 w 9229434"/>
              <a:gd name="connsiteY5" fmla="*/ 5408772 h 5408772"/>
              <a:gd name="connsiteX6" fmla="*/ 4565 w 9229434"/>
              <a:gd name="connsiteY6" fmla="*/ 1399152 h 5408772"/>
              <a:gd name="connsiteX0" fmla="*/ 224 w 9229895"/>
              <a:gd name="connsiteY0" fmla="*/ 1400449 h 5405288"/>
              <a:gd name="connsiteX1" fmla="*/ 2679179 w 9229895"/>
              <a:gd name="connsiteY1" fmla="*/ 6 h 5405288"/>
              <a:gd name="connsiteX2" fmla="*/ 5590821 w 9229895"/>
              <a:gd name="connsiteY2" fmla="*/ 1383639 h 5405288"/>
              <a:gd name="connsiteX3" fmla="*/ 9224359 w 9229895"/>
              <a:gd name="connsiteY3" fmla="*/ 1965932 h 5405288"/>
              <a:gd name="connsiteX4" fmla="*/ 9229106 w 9229895"/>
              <a:gd name="connsiteY4" fmla="*/ 5402520 h 5405288"/>
              <a:gd name="connsiteX5" fmla="*/ 1382 w 9229895"/>
              <a:gd name="connsiteY5" fmla="*/ 5405288 h 5405288"/>
              <a:gd name="connsiteX6" fmla="*/ 224 w 9229895"/>
              <a:gd name="connsiteY6" fmla="*/ 1400449 h 5405288"/>
              <a:gd name="connsiteX0" fmla="*/ 157384 w 9228594"/>
              <a:gd name="connsiteY0" fmla="*/ 1371769 h 5405287"/>
              <a:gd name="connsiteX1" fmla="*/ 2677878 w 9228594"/>
              <a:gd name="connsiteY1" fmla="*/ 5 h 5405287"/>
              <a:gd name="connsiteX2" fmla="*/ 5589520 w 9228594"/>
              <a:gd name="connsiteY2" fmla="*/ 1383638 h 5405287"/>
              <a:gd name="connsiteX3" fmla="*/ 9223058 w 9228594"/>
              <a:gd name="connsiteY3" fmla="*/ 1965931 h 5405287"/>
              <a:gd name="connsiteX4" fmla="*/ 9227805 w 9228594"/>
              <a:gd name="connsiteY4" fmla="*/ 5402519 h 5405287"/>
              <a:gd name="connsiteX5" fmla="*/ 81 w 9228594"/>
              <a:gd name="connsiteY5" fmla="*/ 5405287 h 5405287"/>
              <a:gd name="connsiteX6" fmla="*/ 157384 w 9228594"/>
              <a:gd name="connsiteY6" fmla="*/ 1371769 h 5405287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3702 h 5406780"/>
              <a:gd name="connsiteX1" fmla="*/ 2679179 w 9229895"/>
              <a:gd name="connsiteY1" fmla="*/ 1498 h 5406780"/>
              <a:gd name="connsiteX2" fmla="*/ 5590821 w 9229895"/>
              <a:gd name="connsiteY2" fmla="*/ 1385131 h 5406780"/>
              <a:gd name="connsiteX3" fmla="*/ 9224359 w 9229895"/>
              <a:gd name="connsiteY3" fmla="*/ 1967424 h 5406780"/>
              <a:gd name="connsiteX4" fmla="*/ 9229106 w 9229895"/>
              <a:gd name="connsiteY4" fmla="*/ 5404012 h 5406780"/>
              <a:gd name="connsiteX5" fmla="*/ 1382 w 9229895"/>
              <a:gd name="connsiteY5" fmla="*/ 5406780 h 5406780"/>
              <a:gd name="connsiteX6" fmla="*/ 223 w 9229895"/>
              <a:gd name="connsiteY6" fmla="*/ 1363702 h 54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9895" h="5406780">
                <a:moveTo>
                  <a:pt x="223" y="1363702"/>
                </a:moveTo>
                <a:cubicBezTo>
                  <a:pt x="776784" y="694686"/>
                  <a:pt x="1565447" y="46228"/>
                  <a:pt x="2679179" y="1498"/>
                </a:cubicBezTo>
                <a:cubicBezTo>
                  <a:pt x="3792911" y="-43232"/>
                  <a:pt x="4924544" y="924647"/>
                  <a:pt x="5590821" y="1385131"/>
                </a:cubicBezTo>
                <a:cubicBezTo>
                  <a:pt x="6257098" y="1845615"/>
                  <a:pt x="7574028" y="2886575"/>
                  <a:pt x="9224359" y="1967424"/>
                </a:cubicBezTo>
                <a:cubicBezTo>
                  <a:pt x="9220349" y="2940500"/>
                  <a:pt x="9233116" y="4430936"/>
                  <a:pt x="9229106" y="5404012"/>
                </a:cubicBezTo>
                <a:lnTo>
                  <a:pt x="1382" y="5406780"/>
                </a:lnTo>
                <a:cubicBezTo>
                  <a:pt x="-2886" y="4064705"/>
                  <a:pt x="4491" y="2705777"/>
                  <a:pt x="223" y="136370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F3F3F3"/>
              </a:gs>
              <a:gs pos="82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743199" y="1828800"/>
            <a:ext cx="2057401" cy="1752600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11500" b="0" i="0" baseline="0">
                <a:solidFill>
                  <a:srgbClr val="A0B94F"/>
                </a:solidFill>
                <a:effectLst/>
                <a:latin typeface="Adobe Fan Heiti Std B" pitchFamily="34" charset="-128"/>
                <a:ea typeface="Adobe Fan Heiti Std B" pitchFamily="34" charset="-128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457200" y="2209800"/>
            <a:ext cx="2971800" cy="1066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6600" kern="1200" baseline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chemeClr val="bg1">
                    <a:lumMod val="50000"/>
                  </a:schemeClr>
                </a:solidFill>
              </a:rPr>
              <a:t>PLUG</a:t>
            </a:r>
            <a:r>
              <a:rPr lang="en-US" sz="3600" baseline="0" dirty="0" smtClean="0">
                <a:solidFill>
                  <a:schemeClr val="bg1">
                    <a:lumMod val="50000"/>
                  </a:schemeClr>
                </a:solidFill>
              </a:rPr>
              <a:t> IT IN</a:t>
            </a:r>
            <a:endParaRPr lang="en-US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3200400" y="3429000"/>
            <a:ext cx="1143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886200"/>
            <a:ext cx="8382000" cy="2819400"/>
          </a:xfrm>
        </p:spPr>
        <p:txBody>
          <a:bodyPr>
            <a:normAutofit/>
          </a:bodyPr>
          <a:lstStyle>
            <a:lvl1pPr marL="0" indent="0" algn="l">
              <a:lnSpc>
                <a:spcPts val="6000"/>
              </a:lnSpc>
              <a:spcBef>
                <a:spcPts val="600"/>
              </a:spcBef>
              <a:spcAft>
                <a:spcPts val="600"/>
              </a:spcAft>
              <a:buNone/>
              <a:defRPr sz="7200" baseline="0">
                <a:solidFill>
                  <a:srgbClr val="D74B1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Enter Chapter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629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_Topic Lev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1905000"/>
            <a:ext cx="9144000" cy="44196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04800"/>
            <a:ext cx="6553199" cy="1676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" y="152400"/>
            <a:ext cx="1981200" cy="1524000"/>
          </a:xfrm>
        </p:spPr>
        <p:txBody>
          <a:bodyPr>
            <a:noAutofit/>
          </a:bodyPr>
          <a:lstStyle>
            <a:lvl1pPr marL="0" indent="0" algn="ctr">
              <a:buNone/>
              <a:defRPr sz="6000" baseline="0">
                <a:solidFill>
                  <a:schemeClr val="bg1">
                    <a:lumMod val="50000"/>
                  </a:schemeClr>
                </a:solidFill>
                <a:latin typeface="Century Gothic" pitchFamily="34" charset="0"/>
              </a:defRPr>
            </a:lvl1pPr>
            <a:lvl2pPr marL="457200" indent="0">
              <a:buNone/>
              <a:defRPr sz="7200" baseline="0">
                <a:latin typeface="Century Gothic" pitchFamily="34" charset="0"/>
              </a:defRPr>
            </a:lvl2pPr>
            <a:lvl3pPr marL="914400" indent="0">
              <a:buNone/>
              <a:defRPr sz="7200" baseline="0">
                <a:latin typeface="Century Gothic" pitchFamily="34" charset="0"/>
              </a:defRPr>
            </a:lvl3pPr>
            <a:lvl4pPr marL="1371600" indent="0">
              <a:buNone/>
              <a:defRPr sz="7200" baseline="0">
                <a:latin typeface="Century Gothic" pitchFamily="34" charset="0"/>
              </a:defRPr>
            </a:lvl4pPr>
            <a:lvl5pPr marL="1828800" indent="0">
              <a:buNone/>
              <a:defRPr sz="7200" baseline="0"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133600"/>
            <a:ext cx="8001000" cy="4114800"/>
          </a:xfrm>
        </p:spPr>
        <p:txBody>
          <a:bodyPr/>
          <a:lstStyle>
            <a:lvl1pPr>
              <a:defRPr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45610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 Example / Opening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477000"/>
            <a:ext cx="86868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382000" y="5715000"/>
            <a:ext cx="304800" cy="762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2192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19896"/>
            <a:ext cx="2133600" cy="365125"/>
          </a:xfrm>
        </p:spPr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>
            <a:lvl1pPr>
              <a:defRPr sz="3600" b="0" baseline="0">
                <a:solidFill>
                  <a:srgbClr val="9900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FF9900"/>
              </a:buClr>
              <a:buFont typeface="+mj-lt"/>
              <a:buAutoNum type="arabicPeriod"/>
              <a:defRPr sz="3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8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4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5029200" cy="1143000"/>
          </a:xfrm>
        </p:spPr>
        <p:txBody>
          <a:bodyPr>
            <a:noAutofit/>
          </a:bodyPr>
          <a:lstStyle>
            <a:lvl1pPr algn="l">
              <a:defRPr sz="4400" b="1" baseline="0">
                <a:solidFill>
                  <a:srgbClr val="FF99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46109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_IT's_Pers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057400"/>
            <a:ext cx="9144000" cy="4267200"/>
          </a:xfrm>
          <a:prstGeom prst="rect">
            <a:avLst/>
          </a:prstGeom>
          <a:solidFill>
            <a:srgbClr val="FFFFCC">
              <a:alpha val="3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200400"/>
            <a:ext cx="7772400" cy="27432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540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1219200"/>
            <a:ext cx="7391400" cy="990600"/>
          </a:xfrm>
        </p:spPr>
        <p:txBody>
          <a:bodyPr>
            <a:normAutofit/>
          </a:bodyPr>
          <a:lstStyle>
            <a:lvl1pPr marL="0" indent="0">
              <a:buNone/>
              <a:defRPr sz="5400" b="0" i="0" baseline="0">
                <a:solidFill>
                  <a:srgbClr val="6600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’S PERSONAL:</a:t>
            </a:r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0" y="20574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 userDrawn="1"/>
        </p:nvGrpSpPr>
        <p:grpSpPr>
          <a:xfrm>
            <a:off x="609600" y="888704"/>
            <a:ext cx="923260" cy="1473496"/>
            <a:chOff x="495300" y="888704"/>
            <a:chExt cx="923260" cy="1473496"/>
          </a:xfrm>
          <a:effectLst>
            <a:outerShdw blurRad="76200" dist="88900" dir="4620000" sx="109000" sy="109000" algn="ctr" rotWithShape="0">
              <a:schemeClr val="bg1">
                <a:lumMod val="65000"/>
                <a:alpha val="19000"/>
              </a:schemeClr>
            </a:outerShdw>
          </a:effectLst>
        </p:grpSpPr>
        <p:sp>
          <p:nvSpPr>
            <p:cNvPr id="5" name="Rectangle 4"/>
            <p:cNvSpPr/>
            <p:nvPr userDrawn="1"/>
          </p:nvSpPr>
          <p:spPr>
            <a:xfrm>
              <a:off x="838200" y="1008888"/>
              <a:ext cx="246888" cy="1353312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95300" y="1219200"/>
              <a:ext cx="246888" cy="1143000"/>
            </a:xfrm>
            <a:prstGeom prst="rect">
              <a:avLst/>
            </a:prstGeom>
            <a:solidFill>
              <a:srgbClr val="99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 rot="5400000">
              <a:off x="847060" y="545804"/>
              <a:ext cx="228600" cy="91440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42108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648568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4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54" r:id="rId4"/>
    <p:sldLayoutId id="2147483662" r:id="rId5"/>
    <p:sldLayoutId id="2147483663" r:id="rId6"/>
    <p:sldLayoutId id="2147483676" r:id="rId7"/>
    <p:sldLayoutId id="2147483677" r:id="rId8"/>
    <p:sldLayoutId id="2147483682" r:id="rId9"/>
    <p:sldLayoutId id="2147483683" r:id="rId10"/>
    <p:sldLayoutId id="2147483664" r:id="rId11"/>
    <p:sldLayoutId id="2147483678" r:id="rId12"/>
    <p:sldLayoutId id="2147483679" r:id="rId13"/>
    <p:sldLayoutId id="2147483680" r:id="rId14"/>
    <p:sldLayoutId id="2147483681" r:id="rId15"/>
    <p:sldLayoutId id="2147483684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ntent.time.com/time/magazine/article/0,9171,1570810,00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12/10/data-scientist-the-sexiest-job-of-the-21st-century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to Information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66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545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Overview of Information Technology (IT).</a:t>
            </a:r>
          </a:p>
          <a:p>
            <a:r>
              <a:rPr lang="en-US" dirty="0" smtClean="0"/>
              <a:t>Overview </a:t>
            </a:r>
            <a:r>
              <a:rPr lang="en-US" dirty="0"/>
              <a:t>of Computer-Based Information </a:t>
            </a:r>
            <a:r>
              <a:rPr lang="en-US" dirty="0" smtClean="0"/>
              <a:t>Systems (IS/MIS/CIS/CBIS).</a:t>
            </a:r>
            <a:endParaRPr lang="en-US" dirty="0"/>
          </a:p>
          <a:p>
            <a:r>
              <a:rPr lang="en-US" dirty="0"/>
              <a:t>How Does </a:t>
            </a:r>
            <a:r>
              <a:rPr lang="en-US" dirty="0" smtClean="0"/>
              <a:t>IT </a:t>
            </a:r>
            <a:r>
              <a:rPr lang="en-US" dirty="0"/>
              <a:t>Impact Organizations?</a:t>
            </a:r>
          </a:p>
          <a:p>
            <a:r>
              <a:rPr lang="en-US" dirty="0"/>
              <a:t>Importance of IS/MIS/CIS/CBIS to </a:t>
            </a:r>
            <a:r>
              <a:rPr lang="en-US" dirty="0" smtClean="0"/>
              <a:t>Society</a:t>
            </a:r>
          </a:p>
          <a:p>
            <a:r>
              <a:rPr lang="en-US" dirty="0" smtClean="0"/>
              <a:t>Why </a:t>
            </a:r>
            <a:r>
              <a:rPr lang="en-US" dirty="0"/>
              <a:t>Should We Study IS/MIS/CIS/CBIS?</a:t>
            </a:r>
            <a:endParaRPr lang="en-US" dirty="0" smtClean="0"/>
          </a:p>
          <a:p>
            <a:r>
              <a:rPr lang="en-US" dirty="0" smtClean="0"/>
              <a:t>And, How?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32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8839200" cy="685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Intro to IS/MIS/CIS/CBIS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0" y="1905000"/>
            <a:ext cx="3962400" cy="3810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/>
              <a:t>Information Technology (IT): </a:t>
            </a:r>
            <a:r>
              <a:rPr lang="en-US" sz="2000" dirty="0"/>
              <a:t>A</a:t>
            </a:r>
            <a:r>
              <a:rPr lang="en-US" sz="2000" dirty="0" smtClean="0"/>
              <a:t>ny </a:t>
            </a:r>
            <a:r>
              <a:rPr lang="en-US" sz="2000" dirty="0"/>
              <a:t>computer-based tool that people use to work with </a:t>
            </a:r>
            <a:r>
              <a:rPr lang="en-US" sz="2000" dirty="0" smtClean="0"/>
              <a:t>data and </a:t>
            </a:r>
            <a:r>
              <a:rPr lang="en-US" sz="2000" dirty="0"/>
              <a:t>to support the information and information-processing needs of an organization</a:t>
            </a:r>
            <a:r>
              <a:rPr lang="en-US" sz="2000" dirty="0" smtClean="0"/>
              <a:t>.</a:t>
            </a:r>
          </a:p>
          <a:p>
            <a:pPr lvl="1"/>
            <a:r>
              <a:rPr lang="en-US" sz="1800" dirty="0" smtClean="0">
                <a:solidFill>
                  <a:srgbClr val="6600CC"/>
                </a:solidFill>
              </a:rPr>
              <a:t>Hardware</a:t>
            </a:r>
            <a:endParaRPr lang="en-US" sz="1800" dirty="0">
              <a:solidFill>
                <a:srgbClr val="6600CC"/>
              </a:solidFill>
            </a:endParaRPr>
          </a:p>
          <a:p>
            <a:pPr lvl="1"/>
            <a:r>
              <a:rPr lang="en-US" sz="1800" dirty="0">
                <a:solidFill>
                  <a:srgbClr val="6600CC"/>
                </a:solidFill>
              </a:rPr>
              <a:t>Software</a:t>
            </a:r>
          </a:p>
          <a:p>
            <a:pPr lvl="1"/>
            <a:r>
              <a:rPr lang="en-US" sz="1800" dirty="0" smtClean="0">
                <a:solidFill>
                  <a:srgbClr val="6600CC"/>
                </a:solidFill>
              </a:rPr>
              <a:t>Network: </a:t>
            </a:r>
            <a:r>
              <a:rPr lang="en-US" altLang="en-US" sz="1800" dirty="0">
                <a:solidFill>
                  <a:srgbClr val="6600CC"/>
                </a:solidFill>
              </a:rPr>
              <a:t>Internet and Web, extranets, intranets</a:t>
            </a:r>
            <a:endParaRPr lang="en-US" sz="1800" dirty="0">
              <a:solidFill>
                <a:srgbClr val="6600CC"/>
              </a:solidFill>
            </a:endParaRPr>
          </a:p>
          <a:p>
            <a:pPr lvl="1"/>
            <a:r>
              <a:rPr lang="en-US" sz="1800" dirty="0" smtClean="0">
                <a:solidFill>
                  <a:srgbClr val="6600CC"/>
                </a:solidFill>
              </a:rPr>
              <a:t>Data Management Technology </a:t>
            </a:r>
          </a:p>
          <a:p>
            <a:pPr lvl="1"/>
            <a:endParaRPr lang="en-US" sz="2000" dirty="0" smtClean="0">
              <a:solidFill>
                <a:srgbClr val="6600CC"/>
              </a:solidFill>
            </a:endParaRPr>
          </a:p>
          <a:p>
            <a:endParaRPr lang="en-US" sz="2000" dirty="0"/>
          </a:p>
        </p:txBody>
      </p:sp>
      <p:pic>
        <p:nvPicPr>
          <p:cNvPr id="1026" name="Picture 2" descr="Image result for Information Techn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24" y="2209800"/>
            <a:ext cx="4470398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2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1219200"/>
            <a:ext cx="8839200" cy="68580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dirty="0"/>
              <a:t>Intro to IS/MIS/CIS/CBIS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76200" y="2057400"/>
            <a:ext cx="3886200" cy="3810000"/>
          </a:xfrm>
        </p:spPr>
        <p:txBody>
          <a:bodyPr>
            <a:normAutofit fontScale="92500" lnSpcReduction="20000"/>
          </a:bodyPr>
          <a:lstStyle/>
          <a:p>
            <a:r>
              <a:rPr lang="en-US" sz="2800" b="1" dirty="0" smtClean="0"/>
              <a:t>Information </a:t>
            </a:r>
            <a:r>
              <a:rPr lang="en-US" sz="2800" b="1" dirty="0"/>
              <a:t>System (IS): </a:t>
            </a:r>
            <a:r>
              <a:rPr lang="en-US" sz="2800" dirty="0" smtClean="0"/>
              <a:t>A collection of information technologies that are used to collect, process, store, </a:t>
            </a:r>
            <a:r>
              <a:rPr lang="en-US" sz="2800" dirty="0"/>
              <a:t>analyzes, and </a:t>
            </a:r>
            <a:r>
              <a:rPr lang="en-US" sz="2800" dirty="0" smtClean="0"/>
              <a:t>disseminate </a:t>
            </a:r>
            <a:r>
              <a:rPr lang="en-US" sz="2800" dirty="0"/>
              <a:t>information for a specific purpose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  <p:pic>
        <p:nvPicPr>
          <p:cNvPr id="2050" name="Picture 2" descr="Image result for Information system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209800"/>
            <a:ext cx="51816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54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286000"/>
            <a:ext cx="4286250" cy="4097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609600" y="1066800"/>
            <a:ext cx="80772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600" b="1" dirty="0" smtClean="0">
                <a:cs typeface="Times New Roman" panose="02020603050405020304" pitchFamily="18" charset="0"/>
              </a:rPr>
              <a:t>IS/MIS/CIS/CBIS </a:t>
            </a:r>
            <a:r>
              <a:rPr lang="en-US" altLang="en-US" sz="1600" b="1" dirty="0">
                <a:cs typeface="Times New Roman" panose="02020603050405020304" pitchFamily="18" charset="0"/>
              </a:rPr>
              <a:t>Isn’t Simply Technology: The Role of People and Organizations</a:t>
            </a: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81000" y="1600200"/>
            <a:ext cx="8382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9F0F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IS/MIS/CIS/CBIS </a:t>
            </a:r>
            <a:r>
              <a:rPr lang="en-US" sz="3200" b="1" dirty="0">
                <a:solidFill>
                  <a:srgbClr val="9F0F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Are More than Computers 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152400" y="2819400"/>
            <a:ext cx="3733800" cy="3016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/>
              <a:t>Using </a:t>
            </a:r>
            <a:r>
              <a:rPr lang="en-US" altLang="en-US" sz="2000" b="1" dirty="0" smtClean="0"/>
              <a:t>IS effectively </a:t>
            </a:r>
            <a:r>
              <a:rPr lang="en-US" altLang="en-US" sz="2000" b="1" dirty="0"/>
              <a:t>requires an understanding of the organization, people, and </a:t>
            </a:r>
            <a:r>
              <a:rPr lang="en-US" altLang="en-US" sz="2000" b="1" dirty="0" smtClean="0"/>
              <a:t>IT shaping </a:t>
            </a:r>
            <a:r>
              <a:rPr lang="en-US" altLang="en-US" sz="2000" b="1" dirty="0"/>
              <a:t>the systems. </a:t>
            </a:r>
            <a:endParaRPr lang="en-US" altLang="en-US" sz="2000" b="1" dirty="0" smtClean="0"/>
          </a:p>
          <a:p>
            <a:pPr marL="342900" indent="-3429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000" b="1" dirty="0" smtClean="0"/>
              <a:t>An IS provides </a:t>
            </a:r>
            <a:r>
              <a:rPr lang="en-US" altLang="en-US" sz="2000" b="1" dirty="0"/>
              <a:t>a solution to important business problems or challenges facing the firm.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503730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880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" y="457200"/>
            <a:ext cx="8305800" cy="76200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sz="4000" dirty="0" smtClean="0"/>
              <a:t>Components of an </a:t>
            </a:r>
            <a:r>
              <a:rPr lang="en-US" sz="4000" dirty="0"/>
              <a:t>IS/MIS/CIS/CBIS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5"/>
          </p:nvPr>
        </p:nvSpPr>
        <p:spPr>
          <a:xfrm>
            <a:off x="-1" y="1676400"/>
            <a:ext cx="2618633" cy="3962400"/>
          </a:xfrm>
        </p:spPr>
        <p:txBody>
          <a:bodyPr>
            <a:noAutofit/>
          </a:bodyPr>
          <a:lstStyle/>
          <a:p>
            <a:r>
              <a:rPr lang="en-US" sz="1100" b="1" dirty="0"/>
              <a:t>Hardware: </a:t>
            </a:r>
            <a:r>
              <a:rPr lang="en-US" sz="1100" dirty="0"/>
              <a:t>consists of devices such as the processor, monitor, keyboard, and printer.</a:t>
            </a:r>
          </a:p>
          <a:p>
            <a:r>
              <a:rPr lang="en-US" sz="1100" b="1" dirty="0"/>
              <a:t>Software: </a:t>
            </a:r>
            <a:r>
              <a:rPr lang="en-US" sz="1100" dirty="0"/>
              <a:t>a program or collection of programs that enable the hardware to process data.</a:t>
            </a:r>
          </a:p>
          <a:p>
            <a:r>
              <a:rPr lang="en-US" sz="1100" b="1" dirty="0"/>
              <a:t>Database: </a:t>
            </a:r>
            <a:r>
              <a:rPr lang="en-US" sz="1100" dirty="0"/>
              <a:t>a collection of related </a:t>
            </a:r>
            <a:r>
              <a:rPr lang="en-US" sz="1100" dirty="0" smtClean="0"/>
              <a:t>files </a:t>
            </a:r>
            <a:r>
              <a:rPr lang="en-US" sz="1100" dirty="0"/>
              <a:t>or tables containing data.</a:t>
            </a:r>
          </a:p>
          <a:p>
            <a:r>
              <a:rPr lang="en-US" sz="1100" b="1" dirty="0"/>
              <a:t>Network: </a:t>
            </a:r>
            <a:r>
              <a:rPr lang="en-US" sz="1100" dirty="0"/>
              <a:t>a connecting system (wireline or wireless) that permits different computers to share resources.</a:t>
            </a:r>
          </a:p>
          <a:p>
            <a:r>
              <a:rPr lang="en-US" sz="1100" b="1" dirty="0"/>
              <a:t>Procedures: </a:t>
            </a:r>
            <a:r>
              <a:rPr lang="en-US" sz="1100" dirty="0"/>
              <a:t>are the instructions for combining the above components to process </a:t>
            </a:r>
            <a:r>
              <a:rPr lang="en-US" sz="1100" dirty="0" smtClean="0"/>
              <a:t>data </a:t>
            </a:r>
            <a:r>
              <a:rPr lang="en-US" sz="1100" dirty="0"/>
              <a:t>and generate the desired output.</a:t>
            </a:r>
          </a:p>
          <a:p>
            <a:r>
              <a:rPr lang="en-US" sz="1100" b="1" dirty="0"/>
              <a:t>People: </a:t>
            </a:r>
            <a:r>
              <a:rPr lang="en-US" sz="1100" dirty="0"/>
              <a:t>individuals </a:t>
            </a:r>
            <a:r>
              <a:rPr lang="en-US" sz="1100" dirty="0" smtClean="0"/>
              <a:t>(personnel, users, managers) who </a:t>
            </a:r>
            <a:r>
              <a:rPr lang="en-US" sz="1100" dirty="0"/>
              <a:t>use the hardware and software, interface with it, or utilize its </a:t>
            </a:r>
            <a:r>
              <a:rPr lang="en-US" sz="1100" dirty="0" smtClean="0"/>
              <a:t>output in an organizational setting.</a:t>
            </a:r>
            <a:endParaRPr lang="en-US" sz="11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8633" y="1676400"/>
            <a:ext cx="652536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36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2286000"/>
            <a:ext cx="3810000" cy="4343400"/>
          </a:xfrm>
        </p:spPr>
        <p:txBody>
          <a:bodyPr>
            <a:no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b="1" dirty="0" smtClean="0"/>
              <a:t>Data: </a:t>
            </a:r>
            <a:r>
              <a:rPr lang="en-US" sz="1600" dirty="0"/>
              <a:t>an elementary description of things, events, activities, and transactions that are recorded, classified, and stored but are not organized to convey any specific meaning.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Information: </a:t>
            </a:r>
            <a:r>
              <a:rPr lang="en-US" sz="1600" dirty="0"/>
              <a:t>refers to data that have been organized so that they have meaning and value to the recipient.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/>
              <a:t>Knowledge: </a:t>
            </a:r>
            <a:r>
              <a:rPr lang="en-US" sz="1600" dirty="0"/>
              <a:t>consists of data and/or information that have been organized and processed to convey understanding, experience, accumulated learning, and expertise as they apply to a current business problem.</a:t>
            </a:r>
          </a:p>
          <a:p>
            <a:endParaRPr lang="en-US" sz="14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586" y="1524000"/>
            <a:ext cx="5076414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28600" y="838200"/>
            <a:ext cx="876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3200" b="1" dirty="0" smtClean="0">
                <a:solidFill>
                  <a:srgbClr val="9F0F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IS/MIS/CIS/CBIS </a:t>
            </a:r>
            <a:r>
              <a:rPr lang="en-US" sz="3200" b="1" dirty="0">
                <a:solidFill>
                  <a:srgbClr val="9F0F1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Are More than Computers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05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IS/MIS/CIS/CBIS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5104" y="1752600"/>
            <a:ext cx="603889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2362200"/>
            <a:ext cx="3048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b="1" dirty="0"/>
              <a:t>IT Components: </a:t>
            </a:r>
            <a:r>
              <a:rPr lang="en-US" dirty="0"/>
              <a:t>Hardware, Software, a database, a network, procedures, and people.</a:t>
            </a:r>
          </a:p>
          <a:p>
            <a:pPr>
              <a:defRPr/>
            </a:pPr>
            <a:r>
              <a:rPr lang="en-US" b="1" dirty="0"/>
              <a:t>IT Services: </a:t>
            </a:r>
            <a:r>
              <a:rPr lang="en-US" dirty="0"/>
              <a:t>IT Personnel use IT Components to develop </a:t>
            </a:r>
            <a:r>
              <a:rPr lang="en-US" dirty="0" smtClean="0"/>
              <a:t>IS, </a:t>
            </a:r>
            <a:r>
              <a:rPr lang="en-US" dirty="0"/>
              <a:t>oversee security &amp; risk, and manage data.</a:t>
            </a:r>
          </a:p>
          <a:p>
            <a:pPr>
              <a:defRPr/>
            </a:pPr>
            <a:r>
              <a:rPr lang="en-US" b="1" dirty="0"/>
              <a:t>IT Infrastructure: </a:t>
            </a:r>
            <a:r>
              <a:rPr lang="en-US" dirty="0"/>
              <a:t>The IT components and IT services.</a:t>
            </a:r>
          </a:p>
          <a:p>
            <a:pPr>
              <a:defRPr/>
            </a:pPr>
            <a:r>
              <a:rPr lang="en-US" b="1" dirty="0"/>
              <a:t>Application: </a:t>
            </a:r>
            <a:r>
              <a:rPr lang="en-US" dirty="0"/>
              <a:t>A program designed to support a specific task or business process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201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1447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Types of </a:t>
            </a:r>
            <a:r>
              <a:rPr lang="en-US" dirty="0"/>
              <a:t>IS/MIS/CIS/CBIS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7458" y="1981200"/>
            <a:ext cx="593654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0" y="1676400"/>
            <a:ext cx="3276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400" b="1" dirty="0" smtClean="0"/>
              <a:t>Functional </a:t>
            </a:r>
            <a:r>
              <a:rPr lang="en-US" sz="1400" b="1" dirty="0"/>
              <a:t>Area Information Systems (FAIS) : </a:t>
            </a:r>
            <a:r>
              <a:rPr lang="en-US" sz="1400" dirty="0"/>
              <a:t>a collection of application programs in a single department or functional area</a:t>
            </a:r>
            <a:r>
              <a:rPr lang="en-US" sz="1400" dirty="0" smtClean="0"/>
              <a:t>.</a:t>
            </a:r>
          </a:p>
          <a:p>
            <a:r>
              <a:rPr lang="en-US" sz="1400" b="1" dirty="0" smtClean="0"/>
              <a:t>Enterprise </a:t>
            </a:r>
            <a:r>
              <a:rPr lang="en-US" sz="1400" b="1" dirty="0"/>
              <a:t>Resource Planning (ERP): </a:t>
            </a:r>
            <a:r>
              <a:rPr lang="en-US" sz="1400" dirty="0" smtClean="0"/>
              <a:t>IS that </a:t>
            </a:r>
            <a:r>
              <a:rPr lang="en-US" sz="1400" dirty="0"/>
              <a:t>are designed to correct a lack of communication among the </a:t>
            </a:r>
            <a:r>
              <a:rPr lang="en-US" sz="1400" dirty="0" smtClean="0"/>
              <a:t>FAIS.</a:t>
            </a:r>
            <a:endParaRPr lang="en-US" sz="1400" dirty="0"/>
          </a:p>
          <a:p>
            <a:r>
              <a:rPr lang="en-US" sz="1400" b="1" dirty="0"/>
              <a:t>Transaction Processing System (TPS): </a:t>
            </a:r>
            <a:r>
              <a:rPr lang="en-US" sz="1400" dirty="0" smtClean="0"/>
              <a:t>IS </a:t>
            </a:r>
            <a:r>
              <a:rPr lang="en-US" sz="1400" dirty="0"/>
              <a:t>that support the monitoring, collection, storage, and processing of data from the organization’s basic business transactions, each of which generates data.</a:t>
            </a:r>
          </a:p>
          <a:p>
            <a:r>
              <a:rPr lang="en-US" sz="1400" b="1" dirty="0" smtClean="0"/>
              <a:t>Inter-organizational </a:t>
            </a:r>
            <a:r>
              <a:rPr lang="en-US" sz="1400" b="1" dirty="0"/>
              <a:t>Information systems (IOSs): </a:t>
            </a:r>
            <a:r>
              <a:rPr lang="en-US" sz="1400" dirty="0"/>
              <a:t>Information systems that connect two or more organizations.</a:t>
            </a:r>
          </a:p>
          <a:p>
            <a:r>
              <a:rPr lang="en-US" sz="1400" b="1" dirty="0"/>
              <a:t>Electronic Commerce (e-commerce) Systems: </a:t>
            </a:r>
            <a:r>
              <a:rPr lang="en-US" sz="1400" dirty="0"/>
              <a:t>an </a:t>
            </a:r>
            <a:r>
              <a:rPr lang="en-US" sz="1400" dirty="0" smtClean="0"/>
              <a:t>inter-organizational </a:t>
            </a:r>
            <a:r>
              <a:rPr lang="en-US" sz="1400" dirty="0"/>
              <a:t>information system that enable organizations to conduct transactions, called business-to-business (B2B) electronic commerce, and customers to conduct transactions with businesses, called business-to-consumer (B2C) electronic commerce.</a:t>
            </a:r>
          </a:p>
          <a:p>
            <a:pPr>
              <a:defRPr/>
            </a:pPr>
            <a:endParaRPr lang="en-US" sz="1400" dirty="0" smtClean="0"/>
          </a:p>
          <a:p>
            <a:pPr>
              <a:defRPr/>
            </a:pPr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58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76200"/>
            <a:ext cx="9144000" cy="1371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IS/MIS/CIS/CBIS that function among multiple organizations</a:t>
            </a:r>
            <a:endParaRPr lang="en-US" sz="36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30" y="1600200"/>
            <a:ext cx="755014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54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1295400"/>
            <a:ext cx="8839200" cy="6858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dirty="0" smtClean="0"/>
              <a:t>IS/MIS/CIS/CBIS: You as Informed Users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381000" y="2362200"/>
            <a:ext cx="4343400" cy="3810000"/>
          </a:xfrm>
        </p:spPr>
        <p:txBody>
          <a:bodyPr>
            <a:normAutofit fontScale="70000" lnSpcReduction="20000"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dirty="0" smtClean="0"/>
              <a:t>Informed </a:t>
            </a:r>
            <a:r>
              <a:rPr lang="en-US" b="1" dirty="0"/>
              <a:t>User: </a:t>
            </a:r>
            <a:r>
              <a:rPr lang="en-US" dirty="0"/>
              <a:t>A person knowledgeable about information systems and information </a:t>
            </a:r>
            <a:r>
              <a:rPr lang="en-US" dirty="0" smtClean="0"/>
              <a:t>technology. </a:t>
            </a:r>
          </a:p>
          <a:p>
            <a:r>
              <a:rPr lang="en-US" dirty="0"/>
              <a:t>You — Yes, You — Are TIME's Person of the Year: </a:t>
            </a:r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content.time.com/time/magazine/article/0,9171,1570810,00.html</a:t>
            </a: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 descr="Image result for time  yo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057400"/>
            <a:ext cx="308803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52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28600" y="457200"/>
            <a:ext cx="8686800" cy="16764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How Does IT Impact Organizations and Our Life?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609600" y="1981200"/>
            <a:ext cx="8305800" cy="3810000"/>
          </a:xfrm>
        </p:spPr>
        <p:txBody>
          <a:bodyPr>
            <a:normAutofit/>
          </a:bodyPr>
          <a:lstStyle/>
          <a:p>
            <a:r>
              <a:rPr lang="en-US" dirty="0" smtClean="0"/>
              <a:t>IT Reduces the Number of Middle Managers: The world becomes flat, so does the management.</a:t>
            </a:r>
          </a:p>
          <a:p>
            <a:r>
              <a:rPr lang="en-US" dirty="0" smtClean="0"/>
              <a:t>IT Change’s the Manager’s Job: How?</a:t>
            </a:r>
          </a:p>
          <a:p>
            <a:r>
              <a:rPr lang="en-US" dirty="0" smtClean="0"/>
              <a:t>Will IT </a:t>
            </a:r>
            <a:r>
              <a:rPr lang="en-US" dirty="0"/>
              <a:t>e</a:t>
            </a:r>
            <a:r>
              <a:rPr lang="en-US" dirty="0" smtClean="0"/>
              <a:t>liminate some jobs? ATM, E-commerce, Uber, Airbnb……</a:t>
            </a:r>
          </a:p>
          <a:p>
            <a:r>
              <a:rPr lang="en-US" dirty="0" smtClean="0"/>
              <a:t>IT creates jobs at the same time.</a:t>
            </a:r>
          </a:p>
          <a:p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115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57200" y="990600"/>
            <a:ext cx="8153399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Importance of IS to Society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0" y="1981200"/>
            <a:ext cx="4114800" cy="14478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IT Affects Our Quality of Life</a:t>
            </a:r>
          </a:p>
          <a:p>
            <a:r>
              <a:rPr lang="en-US" sz="1800" dirty="0" smtClean="0"/>
              <a:t>The Robot (AI) Revolution is Here Now: Machine Leaning, Deep Blue, Alpha Go……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026" name="Picture 2" descr="Image result for A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960" y="1905000"/>
            <a:ext cx="4536039" cy="2529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termina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664075"/>
            <a:ext cx="36576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h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160" y="3460716"/>
            <a:ext cx="2173840" cy="326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359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534400" cy="167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Why Should We Study IS?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/>
              <a:t>To Be An Informed User…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609600" y="2133600"/>
            <a:ext cx="8001000" cy="39624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WE will benefit more from our organization’s IT applications because WE will understand what is “behind” those applications.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</a:t>
            </a:r>
            <a:r>
              <a:rPr lang="en-US" dirty="0" smtClean="0"/>
              <a:t>ur input can enhance our organization’s IT applications.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 WE enter the workforce, WE can assist in selecting the IT applications our organization will use.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86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609600" y="1981200"/>
            <a:ext cx="7696200" cy="3962400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WE will be aware of both new IT and rapid developments in existing technologies.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WE will understand how using IT can improve our organization’s performance.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/>
              <a:t>If WE are entrepreneurial minded, WE can use IT to start our own business.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Subtitle 4"/>
          <p:cNvSpPr>
            <a:spLocks noGrp="1"/>
          </p:cNvSpPr>
          <p:nvPr>
            <p:ph type="subTitle" idx="1"/>
          </p:nvPr>
        </p:nvSpPr>
        <p:spPr>
          <a:xfrm>
            <a:off x="457200" y="228600"/>
            <a:ext cx="8534400" cy="167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Why Should We Study IS?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/>
              <a:t>To Be An Informed User…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23497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76200"/>
            <a:ext cx="9144000" cy="1676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/>
              <a:t>Why Should We Study IS?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200" dirty="0" smtClean="0"/>
              <a:t>To Be Prepared for Career Opportunities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28600" y="2057400"/>
            <a:ext cx="6477000" cy="3962400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dirty="0" smtClean="0"/>
              <a:t>IT Jobs (Table 1.1, page 5):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Chief Information Officer (CIO)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Substantial Demand for IT Staff</a:t>
            </a:r>
          </a:p>
          <a:p>
            <a:pPr lvl="1">
              <a:spcAft>
                <a:spcPts val="600"/>
              </a:spcAft>
            </a:pPr>
            <a:r>
              <a:rPr lang="en-US" sz="1400" dirty="0" smtClean="0"/>
              <a:t>Programmers</a:t>
            </a:r>
          </a:p>
          <a:p>
            <a:pPr lvl="1">
              <a:spcAft>
                <a:spcPts val="600"/>
              </a:spcAft>
            </a:pPr>
            <a:r>
              <a:rPr lang="en-US" sz="1400" dirty="0" smtClean="0"/>
              <a:t>Business Analysts</a:t>
            </a:r>
          </a:p>
          <a:p>
            <a:pPr lvl="1">
              <a:spcAft>
                <a:spcPts val="600"/>
              </a:spcAft>
            </a:pPr>
            <a:r>
              <a:rPr lang="en-US" sz="1400" dirty="0" smtClean="0"/>
              <a:t>System Analysts</a:t>
            </a:r>
          </a:p>
          <a:p>
            <a:pPr lvl="1">
              <a:spcAft>
                <a:spcPts val="600"/>
              </a:spcAft>
            </a:pPr>
            <a:r>
              <a:rPr lang="en-US" sz="1400" dirty="0" smtClean="0"/>
              <a:t>Designers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$115,000 is the median salary for IS Managers (US Department of Labor)</a:t>
            </a:r>
          </a:p>
          <a:p>
            <a:pPr>
              <a:spcAft>
                <a:spcPts val="600"/>
              </a:spcAft>
            </a:pPr>
            <a:r>
              <a:rPr lang="en-US" sz="1600" dirty="0"/>
              <a:t>Data Scientist: The Sexiest Job of the 21st Century: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hbr.org/2012/10/data-scientist-the-sexiest-job-of-the-21st-century</a:t>
            </a:r>
            <a:r>
              <a:rPr lang="en-US" sz="16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en-US" sz="1600" dirty="0" smtClean="0"/>
              <a:t>……</a:t>
            </a:r>
            <a:endParaRPr lang="en-US" sz="1600" dirty="0"/>
          </a:p>
          <a:p>
            <a:pPr>
              <a:spcAft>
                <a:spcPts val="600"/>
              </a:spcAft>
            </a:pP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905000"/>
            <a:ext cx="3257550" cy="2278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60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763000" cy="16764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/>
              <a:t>Why Should We Study IS? </a:t>
            </a:r>
            <a:endParaRPr lang="en-US" sz="3600" dirty="0" smtClean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3600" dirty="0" smtClean="0"/>
              <a:t>To Manage Information Resources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533400" y="2134064"/>
            <a:ext cx="8305800" cy="3962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Managing IS is difficult and complex and doable</a:t>
            </a:r>
          </a:p>
          <a:p>
            <a:r>
              <a:rPr lang="en-US" dirty="0" smtClean="0"/>
              <a:t>Contributing Factors:</a:t>
            </a:r>
          </a:p>
          <a:p>
            <a:pPr lvl="1"/>
            <a:r>
              <a:rPr lang="en-US" dirty="0" smtClean="0"/>
              <a:t> Strategic value of IS</a:t>
            </a:r>
          </a:p>
          <a:p>
            <a:pPr lvl="1"/>
            <a:r>
              <a:rPr lang="en-US" dirty="0" smtClean="0"/>
              <a:t>Acquiring, operating, and maintaining IS is very expensive</a:t>
            </a:r>
          </a:p>
          <a:p>
            <a:pPr lvl="1"/>
            <a:r>
              <a:rPr lang="en-US" dirty="0" smtClean="0"/>
              <a:t>Evolution of the IS Function: Read interesting good stories in </a:t>
            </a:r>
            <a:r>
              <a:rPr lang="en-US" i="1" dirty="0" smtClean="0"/>
              <a:t>Innovators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5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1066800"/>
          </a:xfrm>
        </p:spPr>
        <p:txBody>
          <a:bodyPr>
            <a:noAutofit/>
          </a:bodyPr>
          <a:lstStyle/>
          <a:p>
            <a:r>
              <a:rPr lang="en-US" sz="2000" dirty="0" smtClean="0"/>
              <a:t>And, How? Build Our Skillset, Mindset, and Knowledge Base as an informed User to Capture Career Opportunities, and Effectively Manage Information Resources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71600"/>
            <a:ext cx="7772400" cy="54483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096000" y="22860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Data analytics fits in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71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r>
              <a:rPr lang="en-US" altLang="en-US" sz="2400" dirty="0" smtClean="0">
                <a:solidFill>
                  <a:schemeClr val="tx1"/>
                </a:solidFill>
              </a:rPr>
              <a:t>And, How? Skills</a:t>
            </a:r>
            <a:r>
              <a:rPr lang="en-US" altLang="en-US" sz="2400" dirty="0">
                <a:solidFill>
                  <a:schemeClr val="tx1"/>
                </a:solidFill>
              </a:rPr>
              <a:t>, knowledge, and abilities </a:t>
            </a:r>
            <a:r>
              <a:rPr lang="en-US" altLang="en-US" sz="2400" dirty="0" smtClean="0">
                <a:solidFill>
                  <a:schemeClr val="tx1"/>
                </a:solidFill>
              </a:rPr>
              <a:t>employers are looking for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 smtClean="0">
                <a:solidFill>
                  <a:schemeClr val="tx1"/>
                </a:solidFill>
              </a:rPr>
              <a:t>in entry-level employees</a:t>
            </a:r>
            <a:endParaRPr lang="en-US" altLang="en-US" sz="1600" dirty="0" smtClean="0">
              <a:solidFill>
                <a:schemeClr val="tx1"/>
              </a:solidFill>
            </a:endParaRPr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Lucida Sans" panose="020B06020405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Lucida Sans" panose="020B06020405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Lucida Sans" panose="020B06020405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Lucida Sans" panose="020B06020405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8202079-7390-46A3-9005-AB5CB9E0AE0F}" type="slidenum">
              <a:rPr lang="en-US" altLang="en-US" sz="1400" smtClean="0">
                <a:latin typeface="Arial" panose="020B0604020202020204" pitchFamily="34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smtClean="0"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6383" y="6443246"/>
            <a:ext cx="70341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Source</a:t>
            </a:r>
            <a:r>
              <a:rPr lang="en-US" sz="1600" dirty="0" smtClean="0"/>
              <a:t>: Job Outlook 2017, National Association of College and Employers</a:t>
            </a:r>
            <a:endParaRPr lang="en-US" sz="1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3" y="1247680"/>
            <a:ext cx="9104247" cy="492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1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2292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304800" y="1371600"/>
            <a:ext cx="8686800" cy="47545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Overview of Information Technology (IT).</a:t>
            </a:r>
          </a:p>
          <a:p>
            <a:r>
              <a:rPr lang="en-US" dirty="0" smtClean="0"/>
              <a:t>Overview </a:t>
            </a:r>
            <a:r>
              <a:rPr lang="en-US" dirty="0"/>
              <a:t>of Computer-Based Information </a:t>
            </a:r>
            <a:r>
              <a:rPr lang="en-US" dirty="0" smtClean="0"/>
              <a:t>Systems (IS/MIS/CIS/CBIS).</a:t>
            </a:r>
            <a:endParaRPr lang="en-US" dirty="0"/>
          </a:p>
          <a:p>
            <a:r>
              <a:rPr lang="en-US" dirty="0"/>
              <a:t>How Does </a:t>
            </a:r>
            <a:r>
              <a:rPr lang="en-US" dirty="0" smtClean="0"/>
              <a:t>IT </a:t>
            </a:r>
            <a:r>
              <a:rPr lang="en-US" dirty="0"/>
              <a:t>Impact Organizations?</a:t>
            </a:r>
          </a:p>
          <a:p>
            <a:r>
              <a:rPr lang="en-US" dirty="0"/>
              <a:t>Importance of IS/MIS/CIS/CBIS to </a:t>
            </a:r>
            <a:r>
              <a:rPr lang="en-US" dirty="0" smtClean="0"/>
              <a:t>Society</a:t>
            </a:r>
          </a:p>
          <a:p>
            <a:r>
              <a:rPr lang="en-US" dirty="0" smtClean="0"/>
              <a:t>Why </a:t>
            </a:r>
            <a:r>
              <a:rPr lang="en-US" dirty="0"/>
              <a:t>Should We Study IS/MIS/CIS/CBIS?</a:t>
            </a:r>
            <a:endParaRPr lang="en-US" dirty="0" smtClean="0"/>
          </a:p>
          <a:p>
            <a:r>
              <a:rPr lang="en-US" dirty="0" smtClean="0"/>
              <a:t>And, How?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619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eorgia Custom">
      <a:majorFont>
        <a:latin typeface="Georgia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25582</TotalTime>
  <Words>1075</Words>
  <Application>Microsoft Office PowerPoint</Application>
  <PresentationFormat>On-screen Show (4:3)</PresentationFormat>
  <Paragraphs>128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Chapter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And, How? Skills, knowledge, and abilities employers are looking for in entry-level employees</vt:lpstr>
      <vt:lpstr>Summary: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John Kenneth Corley</dc:creator>
  <cp:lastModifiedBy>Hu, Tao</cp:lastModifiedBy>
  <cp:revision>782</cp:revision>
  <dcterms:created xsi:type="dcterms:W3CDTF">2013-08-07T23:49:12Z</dcterms:created>
  <dcterms:modified xsi:type="dcterms:W3CDTF">2018-01-31T15:58:53Z</dcterms:modified>
</cp:coreProperties>
</file>